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6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E082F4-2168-199F-8BF0-6CABEAD678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76BB391-CD58-6ABE-325D-DFAD53096D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520CDBC-3F78-5ACF-AD55-BB5862BA5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91FDD-171F-489E-ABD1-62EDE147F3CA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A24002-55EE-BD80-A188-2DC89F7DE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96A164D-975D-812F-DF9C-51AE69C6D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A0D34-21E6-47C4-9D91-5CBCECBFD3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7470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318FD8-ECF0-D078-BEA1-B985F44C5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C422C35-C7A5-4B26-EC2E-9D0EE6BD79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8B73B6C-7130-AD69-6B14-6F0D6F7D7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91FDD-171F-489E-ABD1-62EDE147F3CA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475CCDE-E67E-8B49-B1C4-3B7AB6A0F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66C27CC-F47B-3453-96DB-0827B113A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A0D34-21E6-47C4-9D91-5CBCECBFD3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818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80D3614-C960-073B-B635-6DD381F5B5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E2219F9-C8D2-8E02-F80E-01A53470C4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8938B96-2787-A3AF-6062-3C35F6D8C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91FDD-171F-489E-ABD1-62EDE147F3CA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7D56404-021C-CA5E-052A-DAF1839BC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0B2EEDD-C786-6A0E-5A8B-D97DCC5F2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A0D34-21E6-47C4-9D91-5CBCECBFD3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1197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E72126-D5C6-CE4D-CB25-79F370BF8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F023CBA-C6BE-35FA-5CC7-4BFF7E81B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BBA3B58-4A15-F056-51E6-AB96DA100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91FDD-171F-489E-ABD1-62EDE147F3CA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3CD236A-D80B-80A4-F1F8-EDD081F4D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E936A25-9810-659B-CD72-1F3E291B0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A0D34-21E6-47C4-9D91-5CBCECBFD3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5347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43F48A-22A6-0F63-55D9-9434E764B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35B5AAA-93DD-C3A4-F7A7-0679CF082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4ADA465-644C-AFCD-DD04-ED1CD154E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91FDD-171F-489E-ABD1-62EDE147F3CA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8AEF7AB-9629-4481-9E02-B9D094D90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473E95A-3730-003B-8EE3-9248D4FF4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A0D34-21E6-47C4-9D91-5CBCECBFD3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7926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48F2C8-E170-B942-01F6-C86FF4592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C8D8D5-F3D3-539A-A162-630A45DAA5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1568FE1-79C7-0D8E-89B1-CF01E2E7ED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72799F7-845A-EAD9-4386-26EBA92C2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91FDD-171F-489E-ABD1-62EDE147F3CA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8732D0E-7399-A705-0558-ACFC9C8B0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B53BEE9-F74B-0F68-6BB5-3B8BE87E7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A0D34-21E6-47C4-9D91-5CBCECBFD3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6967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FC7588-22B2-F88C-33E5-A62820019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F2C1DB9-46DB-F2AF-AEFF-15B0596D3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42F50F8-7171-E62C-743F-99D601211B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0AF29D9-5739-31F4-6E34-9119A18B2B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D56F6A5-41B4-B9D1-9811-157525BDE1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390C656-46B7-2C0C-F3D5-2867D447E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91FDD-171F-489E-ABD1-62EDE147F3CA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0057E4D-4BB2-7B77-4EA9-D0AC5D6CD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B3CF485-3EAB-7CC0-76B8-344C8C80D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A0D34-21E6-47C4-9D91-5CBCECBFD3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1417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605D60-E596-B54C-FF26-E0B730FC0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8437AB1-AA57-AB60-FCE2-338F422D6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91FDD-171F-489E-ABD1-62EDE147F3CA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95AC010-CE3F-DCF6-E090-DBBC58D29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192F6D4-2A5E-B9CD-50B3-F01FE17F8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A0D34-21E6-47C4-9D91-5CBCECBFD3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7145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C46E9F3-3569-DFB2-AA6C-0EAFA6E9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91FDD-171F-489E-ABD1-62EDE147F3CA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C8EC6E3-F70E-E5C7-125C-EC14E2A92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4DE5EC0-F794-12A2-2A7A-A9E860CE6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A0D34-21E6-47C4-9D91-5CBCECBFD3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6314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3AC518-4985-9AC6-C801-E8D2DB0AE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0B5914-8E22-878B-7C70-0FBBDD8AF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CBB93EC-80F4-8722-C929-04A49E0E4F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48DED56-CB6C-874F-A562-93D0D837B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91FDD-171F-489E-ABD1-62EDE147F3CA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36930A1-46CC-66CF-F093-841C41D50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A87C696-E653-B202-82DE-7D8CD5279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A0D34-21E6-47C4-9D91-5CBCECBFD3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6679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324343-FD20-8E2B-5303-A90A2264C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F5D35E0-B58E-E949-A0AC-6EBD3A5FF4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2F85DEA-7E38-121A-BF83-876E75CF31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0708EFD-DB87-0557-E9EE-4B95C6F62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91FDD-171F-489E-ABD1-62EDE147F3CA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76A3739-55C4-D72D-2CD2-F36B7ABA0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DD943CD-BB91-C57E-EE6B-5E8962245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A0D34-21E6-47C4-9D91-5CBCECBFD3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872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87A0DAB-054F-A6B5-9E03-5905A303B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6EC888C-FDC0-A4DF-548C-6084572D8E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AA41AA1-539F-1B99-3B38-E50B875055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91FDD-171F-489E-ABD1-62EDE147F3CA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8C97E3F-094B-918B-06A6-9992D21F71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E6F26D5-9ACA-5047-2482-2CA86FEE91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CA0D34-21E6-47C4-9D91-5CBCECBFD3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2886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2.mp4"/><Relationship Id="rId7" Type="http://schemas.openxmlformats.org/officeDocument/2006/relationships/image" Target="../media/image1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9B00739F-2AD3-BFDD-67CC-EC1A6DF463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994" y="0"/>
            <a:ext cx="12250994" cy="6865942"/>
          </a:xfrm>
          <a:prstGeom prst="rect">
            <a:avLst/>
          </a:prstGeom>
        </p:spPr>
      </p:pic>
      <p:sp>
        <p:nvSpPr>
          <p:cNvPr id="11" name="Forme libre : forme 10">
            <a:extLst>
              <a:ext uri="{FF2B5EF4-FFF2-40B4-BE49-F238E27FC236}">
                <a16:creationId xmlns:a16="http://schemas.microsoft.com/office/drawing/2014/main" id="{3A5CD0FF-EA5E-8F3E-DFAD-C5CCA11185C3}"/>
              </a:ext>
            </a:extLst>
          </p:cNvPr>
          <p:cNvSpPr/>
          <p:nvPr/>
        </p:nvSpPr>
        <p:spPr>
          <a:xfrm>
            <a:off x="-70792" y="0"/>
            <a:ext cx="12262792" cy="6858000"/>
          </a:xfrm>
          <a:custGeom>
            <a:avLst/>
            <a:gdLst/>
            <a:ahLst/>
            <a:cxnLst/>
            <a:rect l="l" t="t" r="r" b="b"/>
            <a:pathLst>
              <a:path w="12262792" h="6858000">
                <a:moveTo>
                  <a:pt x="11274301" y="4886714"/>
                </a:moveTo>
                <a:lnTo>
                  <a:pt x="11274301" y="5073393"/>
                </a:lnTo>
                <a:lnTo>
                  <a:pt x="11115662" y="5073393"/>
                </a:lnTo>
                <a:close/>
                <a:moveTo>
                  <a:pt x="6021891" y="4853276"/>
                </a:moveTo>
                <a:lnTo>
                  <a:pt x="6067614" y="4853276"/>
                </a:lnTo>
                <a:cubicBezTo>
                  <a:pt x="6115090" y="4853276"/>
                  <a:pt x="6149078" y="4864875"/>
                  <a:pt x="6169579" y="4888074"/>
                </a:cubicBezTo>
                <a:cubicBezTo>
                  <a:pt x="6190080" y="4911272"/>
                  <a:pt x="6200331" y="4954297"/>
                  <a:pt x="6200331" y="5017149"/>
                </a:cubicBezTo>
                <a:cubicBezTo>
                  <a:pt x="6200331" y="5064626"/>
                  <a:pt x="6195745" y="5098951"/>
                  <a:pt x="6186574" y="5120127"/>
                </a:cubicBezTo>
                <a:cubicBezTo>
                  <a:pt x="6177402" y="5141302"/>
                  <a:pt x="6164724" y="5156139"/>
                  <a:pt x="6148539" y="5164636"/>
                </a:cubicBezTo>
                <a:cubicBezTo>
                  <a:pt x="6132354" y="5173133"/>
                  <a:pt x="6105109" y="5177382"/>
                  <a:pt x="6066804" y="5177382"/>
                </a:cubicBezTo>
                <a:lnTo>
                  <a:pt x="6021891" y="5177382"/>
                </a:lnTo>
                <a:close/>
                <a:moveTo>
                  <a:pt x="8014476" y="4847611"/>
                </a:moveTo>
                <a:cubicBezTo>
                  <a:pt x="8053050" y="4847611"/>
                  <a:pt x="8083599" y="4860491"/>
                  <a:pt x="8106124" y="4886253"/>
                </a:cubicBezTo>
                <a:cubicBezTo>
                  <a:pt x="8128648" y="4912014"/>
                  <a:pt x="8139910" y="4952814"/>
                  <a:pt x="8139910" y="5008652"/>
                </a:cubicBezTo>
                <a:cubicBezTo>
                  <a:pt x="8139910" y="5075011"/>
                  <a:pt x="8129120" y="5121004"/>
                  <a:pt x="8107540" y="5146630"/>
                </a:cubicBezTo>
                <a:cubicBezTo>
                  <a:pt x="8085960" y="5172256"/>
                  <a:pt x="8055478" y="5185069"/>
                  <a:pt x="8016095" y="5185069"/>
                </a:cubicBezTo>
                <a:cubicBezTo>
                  <a:pt x="7977789" y="5185069"/>
                  <a:pt x="7947510" y="5171987"/>
                  <a:pt x="7925256" y="5145821"/>
                </a:cubicBezTo>
                <a:cubicBezTo>
                  <a:pt x="7903001" y="5119655"/>
                  <a:pt x="7891874" y="5076630"/>
                  <a:pt x="7891874" y="5016745"/>
                </a:cubicBezTo>
                <a:cubicBezTo>
                  <a:pt x="7891874" y="4956321"/>
                  <a:pt x="7903069" y="4913026"/>
                  <a:pt x="7925458" y="4886860"/>
                </a:cubicBezTo>
                <a:cubicBezTo>
                  <a:pt x="7947847" y="4860694"/>
                  <a:pt x="7977520" y="4847611"/>
                  <a:pt x="8014476" y="4847611"/>
                </a:cubicBezTo>
                <a:close/>
                <a:moveTo>
                  <a:pt x="4517750" y="4838709"/>
                </a:moveTo>
                <a:lnTo>
                  <a:pt x="4598271" y="4838709"/>
                </a:lnTo>
                <a:cubicBezTo>
                  <a:pt x="4631720" y="4838709"/>
                  <a:pt x="4654514" y="4843834"/>
                  <a:pt x="4666653" y="4854085"/>
                </a:cubicBezTo>
                <a:cubicBezTo>
                  <a:pt x="4678792" y="4864335"/>
                  <a:pt x="4684861" y="4879037"/>
                  <a:pt x="4684861" y="4898189"/>
                </a:cubicBezTo>
                <a:cubicBezTo>
                  <a:pt x="4684861" y="4911137"/>
                  <a:pt x="4681018" y="4922602"/>
                  <a:pt x="4673330" y="4932583"/>
                </a:cubicBezTo>
                <a:cubicBezTo>
                  <a:pt x="4665641" y="4942563"/>
                  <a:pt x="4655728" y="4948768"/>
                  <a:pt x="4643590" y="4951195"/>
                </a:cubicBezTo>
                <a:cubicBezTo>
                  <a:pt x="4619581" y="4956590"/>
                  <a:pt x="4603396" y="4959288"/>
                  <a:pt x="4595034" y="4959288"/>
                </a:cubicBezTo>
                <a:lnTo>
                  <a:pt x="4517750" y="4959288"/>
                </a:lnTo>
                <a:close/>
                <a:moveTo>
                  <a:pt x="10126915" y="4818478"/>
                </a:moveTo>
                <a:cubicBezTo>
                  <a:pt x="10153620" y="4818478"/>
                  <a:pt x="10173649" y="4832033"/>
                  <a:pt x="10187002" y="4859143"/>
                </a:cubicBezTo>
                <a:cubicBezTo>
                  <a:pt x="10200355" y="4886253"/>
                  <a:pt x="10207031" y="4939191"/>
                  <a:pt x="10207031" y="5017959"/>
                </a:cubicBezTo>
                <a:cubicBezTo>
                  <a:pt x="10207031" y="5071639"/>
                  <a:pt x="10204131" y="5111158"/>
                  <a:pt x="10198331" y="5136514"/>
                </a:cubicBezTo>
                <a:cubicBezTo>
                  <a:pt x="10192532" y="5161871"/>
                  <a:pt x="10183495" y="5180416"/>
                  <a:pt x="10171222" y="5192150"/>
                </a:cubicBezTo>
                <a:cubicBezTo>
                  <a:pt x="10158948" y="5203885"/>
                  <a:pt x="10144449" y="5209752"/>
                  <a:pt x="10127724" y="5209752"/>
                </a:cubicBezTo>
                <a:cubicBezTo>
                  <a:pt x="10102368" y="5209752"/>
                  <a:pt x="10083013" y="5195927"/>
                  <a:pt x="10069660" y="5168277"/>
                </a:cubicBezTo>
                <a:cubicBezTo>
                  <a:pt x="10056308" y="5140628"/>
                  <a:pt x="10049631" y="5089038"/>
                  <a:pt x="10049631" y="5013508"/>
                </a:cubicBezTo>
                <a:cubicBezTo>
                  <a:pt x="10049631" y="4938787"/>
                  <a:pt x="10055701" y="4887602"/>
                  <a:pt x="10067839" y="4859952"/>
                </a:cubicBezTo>
                <a:cubicBezTo>
                  <a:pt x="10079978" y="4832302"/>
                  <a:pt x="10099670" y="4818478"/>
                  <a:pt x="10126915" y="4818478"/>
                </a:cubicBezTo>
                <a:close/>
                <a:moveTo>
                  <a:pt x="8418656" y="4718940"/>
                </a:moveTo>
                <a:lnTo>
                  <a:pt x="8418656" y="5312122"/>
                </a:lnTo>
                <a:lnTo>
                  <a:pt x="8591027" y="5312122"/>
                </a:lnTo>
                <a:lnTo>
                  <a:pt x="8591027" y="4986423"/>
                </a:lnTo>
                <a:lnTo>
                  <a:pt x="8813167" y="5312122"/>
                </a:lnTo>
                <a:lnTo>
                  <a:pt x="8985942" y="5312122"/>
                </a:lnTo>
                <a:lnTo>
                  <a:pt x="8985942" y="4718940"/>
                </a:lnTo>
                <a:lnTo>
                  <a:pt x="8813167" y="4718940"/>
                </a:lnTo>
                <a:lnTo>
                  <a:pt x="8813167" y="5047117"/>
                </a:lnTo>
                <a:lnTo>
                  <a:pt x="8589813" y="4718940"/>
                </a:lnTo>
                <a:close/>
                <a:moveTo>
                  <a:pt x="7415075" y="4718940"/>
                </a:moveTo>
                <a:lnTo>
                  <a:pt x="7415075" y="5312122"/>
                </a:lnTo>
                <a:lnTo>
                  <a:pt x="7598775" y="5312122"/>
                </a:lnTo>
                <a:lnTo>
                  <a:pt x="7598775" y="4718940"/>
                </a:lnTo>
                <a:close/>
                <a:moveTo>
                  <a:pt x="6766041" y="4718940"/>
                </a:moveTo>
                <a:lnTo>
                  <a:pt x="6766041" y="4865414"/>
                </a:lnTo>
                <a:lnTo>
                  <a:pt x="6952978" y="4865414"/>
                </a:lnTo>
                <a:lnTo>
                  <a:pt x="6952978" y="5312122"/>
                </a:lnTo>
                <a:lnTo>
                  <a:pt x="7136274" y="5312122"/>
                </a:lnTo>
                <a:lnTo>
                  <a:pt x="7136274" y="4865414"/>
                </a:lnTo>
                <a:lnTo>
                  <a:pt x="7323211" y="4865414"/>
                </a:lnTo>
                <a:lnTo>
                  <a:pt x="7323211" y="4718940"/>
                </a:lnTo>
                <a:close/>
                <a:moveTo>
                  <a:pt x="6491150" y="4718940"/>
                </a:moveTo>
                <a:lnTo>
                  <a:pt x="6491150" y="5312122"/>
                </a:lnTo>
                <a:lnTo>
                  <a:pt x="6674851" y="5312122"/>
                </a:lnTo>
                <a:lnTo>
                  <a:pt x="6674851" y="4718940"/>
                </a:lnTo>
                <a:close/>
                <a:moveTo>
                  <a:pt x="5838595" y="4718940"/>
                </a:moveTo>
                <a:lnTo>
                  <a:pt x="5838595" y="5312122"/>
                </a:lnTo>
                <a:lnTo>
                  <a:pt x="6110909" y="5312122"/>
                </a:lnTo>
                <a:cubicBezTo>
                  <a:pt x="6143548" y="5312122"/>
                  <a:pt x="6179965" y="5306727"/>
                  <a:pt x="6220158" y="5295937"/>
                </a:cubicBezTo>
                <a:cubicBezTo>
                  <a:pt x="6249561" y="5288114"/>
                  <a:pt x="6277075" y="5272401"/>
                  <a:pt x="6302701" y="5248798"/>
                </a:cubicBezTo>
                <a:cubicBezTo>
                  <a:pt x="6328328" y="5225195"/>
                  <a:pt x="6348357" y="5195927"/>
                  <a:pt x="6362789" y="5160994"/>
                </a:cubicBezTo>
                <a:cubicBezTo>
                  <a:pt x="6377220" y="5126061"/>
                  <a:pt x="6384436" y="5076899"/>
                  <a:pt x="6384436" y="5013508"/>
                </a:cubicBezTo>
                <a:cubicBezTo>
                  <a:pt x="6384436" y="4973045"/>
                  <a:pt x="6379581" y="4934741"/>
                  <a:pt x="6369869" y="4898594"/>
                </a:cubicBezTo>
                <a:cubicBezTo>
                  <a:pt x="6360158" y="4862447"/>
                  <a:pt x="6344513" y="4830751"/>
                  <a:pt x="6322933" y="4803507"/>
                </a:cubicBezTo>
                <a:cubicBezTo>
                  <a:pt x="6301353" y="4776262"/>
                  <a:pt x="6274040" y="4755356"/>
                  <a:pt x="6240996" y="4740789"/>
                </a:cubicBezTo>
                <a:cubicBezTo>
                  <a:pt x="6207951" y="4726223"/>
                  <a:pt x="6164589" y="4718940"/>
                  <a:pt x="6110909" y="4718940"/>
                </a:cubicBezTo>
                <a:close/>
                <a:moveTo>
                  <a:pt x="5235688" y="4718940"/>
                </a:moveTo>
                <a:lnTo>
                  <a:pt x="5235688" y="5312122"/>
                </a:lnTo>
                <a:lnTo>
                  <a:pt x="5735806" y="5312122"/>
                </a:lnTo>
                <a:lnTo>
                  <a:pt x="5735806" y="5177786"/>
                </a:lnTo>
                <a:lnTo>
                  <a:pt x="5419389" y="5177786"/>
                </a:lnTo>
                <a:lnTo>
                  <a:pt x="5419389" y="5060849"/>
                </a:lnTo>
                <a:lnTo>
                  <a:pt x="5704650" y="5060849"/>
                </a:lnTo>
                <a:lnTo>
                  <a:pt x="5704650" y="4939866"/>
                </a:lnTo>
                <a:lnTo>
                  <a:pt x="5419389" y="4939866"/>
                </a:lnTo>
                <a:lnTo>
                  <a:pt x="5419389" y="4845588"/>
                </a:lnTo>
                <a:lnTo>
                  <a:pt x="5726904" y="4845588"/>
                </a:lnTo>
                <a:lnTo>
                  <a:pt x="5726904" y="4718940"/>
                </a:lnTo>
                <a:close/>
                <a:moveTo>
                  <a:pt x="4333645" y="4718940"/>
                </a:moveTo>
                <a:lnTo>
                  <a:pt x="4333645" y="5312122"/>
                </a:lnTo>
                <a:lnTo>
                  <a:pt x="4517750" y="5312122"/>
                </a:lnTo>
                <a:lnTo>
                  <a:pt x="4517750" y="5071369"/>
                </a:lnTo>
                <a:lnTo>
                  <a:pt x="4533935" y="5071369"/>
                </a:lnTo>
                <a:cubicBezTo>
                  <a:pt x="4550660" y="5071369"/>
                  <a:pt x="4565631" y="5075955"/>
                  <a:pt x="4578849" y="5085127"/>
                </a:cubicBezTo>
                <a:cubicBezTo>
                  <a:pt x="4588560" y="5092140"/>
                  <a:pt x="4599620" y="5107381"/>
                  <a:pt x="4612028" y="5130849"/>
                </a:cubicBezTo>
                <a:lnTo>
                  <a:pt x="4710005" y="5312122"/>
                </a:lnTo>
                <a:lnTo>
                  <a:pt x="4917117" y="5312122"/>
                </a:lnTo>
                <a:lnTo>
                  <a:pt x="4828351" y="5140238"/>
                </a:lnTo>
                <a:cubicBezTo>
                  <a:pt x="4824040" y="5131598"/>
                  <a:pt x="4815481" y="5119312"/>
                  <a:pt x="4802677" y="5103383"/>
                </a:cubicBezTo>
                <a:cubicBezTo>
                  <a:pt x="4789872" y="5087452"/>
                  <a:pt x="4780100" y="5077057"/>
                  <a:pt x="4773361" y="5072198"/>
                </a:cubicBezTo>
                <a:cubicBezTo>
                  <a:pt x="4763384" y="5064910"/>
                  <a:pt x="4747479" y="5057621"/>
                  <a:pt x="4725646" y="5050329"/>
                </a:cubicBezTo>
                <a:cubicBezTo>
                  <a:pt x="4752908" y="5044125"/>
                  <a:pt x="4774366" y="5036302"/>
                  <a:pt x="4790020" y="5026860"/>
                </a:cubicBezTo>
                <a:cubicBezTo>
                  <a:pt x="4814580" y="5012024"/>
                  <a:pt x="4833877" y="4992670"/>
                  <a:pt x="4847913" y="4968797"/>
                </a:cubicBezTo>
                <a:cubicBezTo>
                  <a:pt x="4861948" y="4944924"/>
                  <a:pt x="4868966" y="4916532"/>
                  <a:pt x="4868966" y="4883623"/>
                </a:cubicBezTo>
                <a:cubicBezTo>
                  <a:pt x="4868966" y="4845857"/>
                  <a:pt x="4859795" y="4813825"/>
                  <a:pt x="4841451" y="4787524"/>
                </a:cubicBezTo>
                <a:cubicBezTo>
                  <a:pt x="4823108" y="4761223"/>
                  <a:pt x="4798966" y="4743217"/>
                  <a:pt x="4769023" y="4733506"/>
                </a:cubicBezTo>
                <a:cubicBezTo>
                  <a:pt x="4739081" y="4723795"/>
                  <a:pt x="4695786" y="4718940"/>
                  <a:pt x="4639138" y="4718940"/>
                </a:cubicBezTo>
                <a:close/>
                <a:moveTo>
                  <a:pt x="3730738" y="4718940"/>
                </a:moveTo>
                <a:lnTo>
                  <a:pt x="3730738" y="5312122"/>
                </a:lnTo>
                <a:lnTo>
                  <a:pt x="4230856" y="5312122"/>
                </a:lnTo>
                <a:lnTo>
                  <a:pt x="4230856" y="5177786"/>
                </a:lnTo>
                <a:lnTo>
                  <a:pt x="3914438" y="5177786"/>
                </a:lnTo>
                <a:lnTo>
                  <a:pt x="3914438" y="5060849"/>
                </a:lnTo>
                <a:lnTo>
                  <a:pt x="4199699" y="5060849"/>
                </a:lnTo>
                <a:lnTo>
                  <a:pt x="4199699" y="4939866"/>
                </a:lnTo>
                <a:lnTo>
                  <a:pt x="3914438" y="4939866"/>
                </a:lnTo>
                <a:lnTo>
                  <a:pt x="3914438" y="4845588"/>
                </a:lnTo>
                <a:lnTo>
                  <a:pt x="4221954" y="4845588"/>
                </a:lnTo>
                <a:lnTo>
                  <a:pt x="4221954" y="4718940"/>
                </a:lnTo>
                <a:close/>
                <a:moveTo>
                  <a:pt x="2948069" y="4718940"/>
                </a:moveTo>
                <a:lnTo>
                  <a:pt x="2948069" y="5312122"/>
                </a:lnTo>
                <a:lnTo>
                  <a:pt x="3098186" y="5312122"/>
                </a:lnTo>
                <a:lnTo>
                  <a:pt x="3098186" y="4859750"/>
                </a:lnTo>
                <a:lnTo>
                  <a:pt x="3213638" y="5312122"/>
                </a:lnTo>
                <a:lnTo>
                  <a:pt x="3349516" y="5312122"/>
                </a:lnTo>
                <a:lnTo>
                  <a:pt x="3465182" y="4859750"/>
                </a:lnTo>
                <a:lnTo>
                  <a:pt x="3465182" y="5312122"/>
                </a:lnTo>
                <a:lnTo>
                  <a:pt x="3615299" y="5312122"/>
                </a:lnTo>
                <a:lnTo>
                  <a:pt x="3615299" y="4718940"/>
                </a:lnTo>
                <a:lnTo>
                  <a:pt x="3374388" y="4718940"/>
                </a:lnTo>
                <a:lnTo>
                  <a:pt x="3282089" y="5079867"/>
                </a:lnTo>
                <a:lnTo>
                  <a:pt x="3189126" y="4718940"/>
                </a:lnTo>
                <a:close/>
                <a:moveTo>
                  <a:pt x="2167019" y="4718940"/>
                </a:moveTo>
                <a:lnTo>
                  <a:pt x="2167019" y="5312122"/>
                </a:lnTo>
                <a:lnTo>
                  <a:pt x="2317136" y="5312122"/>
                </a:lnTo>
                <a:lnTo>
                  <a:pt x="2317136" y="4859750"/>
                </a:lnTo>
                <a:lnTo>
                  <a:pt x="2432587" y="5312122"/>
                </a:lnTo>
                <a:lnTo>
                  <a:pt x="2568466" y="5312122"/>
                </a:lnTo>
                <a:lnTo>
                  <a:pt x="2684132" y="4859750"/>
                </a:lnTo>
                <a:lnTo>
                  <a:pt x="2684132" y="5312122"/>
                </a:lnTo>
                <a:lnTo>
                  <a:pt x="2834249" y="5312122"/>
                </a:lnTo>
                <a:lnTo>
                  <a:pt x="2834249" y="4718940"/>
                </a:lnTo>
                <a:lnTo>
                  <a:pt x="2593338" y="4718940"/>
                </a:lnTo>
                <a:lnTo>
                  <a:pt x="2501039" y="5079867"/>
                </a:lnTo>
                <a:lnTo>
                  <a:pt x="2408076" y="4718940"/>
                </a:lnTo>
                <a:close/>
                <a:moveTo>
                  <a:pt x="1483647" y="4718940"/>
                </a:moveTo>
                <a:lnTo>
                  <a:pt x="1483647" y="5072350"/>
                </a:lnTo>
                <a:cubicBezTo>
                  <a:pt x="1483647" y="5101461"/>
                  <a:pt x="1489312" y="5134887"/>
                  <a:pt x="1500642" y="5172627"/>
                </a:cubicBezTo>
                <a:cubicBezTo>
                  <a:pt x="1507655" y="5196079"/>
                  <a:pt x="1520670" y="5218857"/>
                  <a:pt x="1539688" y="5240962"/>
                </a:cubicBezTo>
                <a:cubicBezTo>
                  <a:pt x="1558705" y="5263067"/>
                  <a:pt x="1579678" y="5280117"/>
                  <a:pt x="1602607" y="5292112"/>
                </a:cubicBezTo>
                <a:cubicBezTo>
                  <a:pt x="1625536" y="5304108"/>
                  <a:pt x="1654062" y="5312128"/>
                  <a:pt x="1688186" y="5316172"/>
                </a:cubicBezTo>
                <a:cubicBezTo>
                  <a:pt x="1722309" y="5320216"/>
                  <a:pt x="1753803" y="5322238"/>
                  <a:pt x="1782666" y="5322238"/>
                </a:cubicBezTo>
                <a:cubicBezTo>
                  <a:pt x="1832570" y="5322238"/>
                  <a:pt x="1875326" y="5315633"/>
                  <a:pt x="1910933" y="5302424"/>
                </a:cubicBezTo>
                <a:cubicBezTo>
                  <a:pt x="1936559" y="5292991"/>
                  <a:pt x="1961039" y="5276615"/>
                  <a:pt x="1984373" y="5253297"/>
                </a:cubicBezTo>
                <a:cubicBezTo>
                  <a:pt x="2007706" y="5229978"/>
                  <a:pt x="2024835" y="5202751"/>
                  <a:pt x="2035760" y="5171616"/>
                </a:cubicBezTo>
                <a:cubicBezTo>
                  <a:pt x="2046685" y="5140481"/>
                  <a:pt x="2052147" y="5107392"/>
                  <a:pt x="2052147" y="5072350"/>
                </a:cubicBezTo>
                <a:lnTo>
                  <a:pt x="2052147" y="4718940"/>
                </a:lnTo>
                <a:lnTo>
                  <a:pt x="1869256" y="4718940"/>
                </a:lnTo>
                <a:lnTo>
                  <a:pt x="1869256" y="5080764"/>
                </a:lnTo>
                <a:cubicBezTo>
                  <a:pt x="1869256" y="5113644"/>
                  <a:pt x="1860287" y="5139046"/>
                  <a:pt x="1842349" y="5156970"/>
                </a:cubicBezTo>
                <a:cubicBezTo>
                  <a:pt x="1824410" y="5174894"/>
                  <a:pt x="1799660" y="5183856"/>
                  <a:pt x="1768100" y="5183856"/>
                </a:cubicBezTo>
                <a:cubicBezTo>
                  <a:pt x="1736269" y="5183856"/>
                  <a:pt x="1711384" y="5174760"/>
                  <a:pt x="1693446" y="5156569"/>
                </a:cubicBezTo>
                <a:cubicBezTo>
                  <a:pt x="1675508" y="5138377"/>
                  <a:pt x="1666538" y="5113109"/>
                  <a:pt x="1666538" y="5080764"/>
                </a:cubicBezTo>
                <a:lnTo>
                  <a:pt x="1666538" y="4718940"/>
                </a:lnTo>
                <a:close/>
                <a:moveTo>
                  <a:pt x="11274301" y="4708824"/>
                </a:moveTo>
                <a:lnTo>
                  <a:pt x="10974068" y="5065705"/>
                </a:lnTo>
                <a:lnTo>
                  <a:pt x="10974068" y="5201254"/>
                </a:lnTo>
                <a:lnTo>
                  <a:pt x="11274301" y="5201254"/>
                </a:lnTo>
                <a:lnTo>
                  <a:pt x="11274301" y="5312122"/>
                </a:lnTo>
                <a:lnTo>
                  <a:pt x="11417943" y="5312122"/>
                </a:lnTo>
                <a:lnTo>
                  <a:pt x="11417943" y="5201254"/>
                </a:lnTo>
                <a:lnTo>
                  <a:pt x="11492394" y="5201254"/>
                </a:lnTo>
                <a:lnTo>
                  <a:pt x="11492394" y="5073393"/>
                </a:lnTo>
                <a:lnTo>
                  <a:pt x="11417943" y="5073393"/>
                </a:lnTo>
                <a:lnTo>
                  <a:pt x="11417943" y="4708824"/>
                </a:lnTo>
                <a:close/>
                <a:moveTo>
                  <a:pt x="10677746" y="4708824"/>
                </a:moveTo>
                <a:cubicBezTo>
                  <a:pt x="10622178" y="4708824"/>
                  <a:pt x="10578680" y="4715770"/>
                  <a:pt x="10547254" y="4729662"/>
                </a:cubicBezTo>
                <a:cubicBezTo>
                  <a:pt x="10515828" y="4743554"/>
                  <a:pt x="10491483" y="4763516"/>
                  <a:pt x="10474219" y="4789547"/>
                </a:cubicBezTo>
                <a:cubicBezTo>
                  <a:pt x="10456955" y="4815578"/>
                  <a:pt x="10445086" y="4851792"/>
                  <a:pt x="10438612" y="4898189"/>
                </a:cubicBezTo>
                <a:lnTo>
                  <a:pt x="10603700" y="4911542"/>
                </a:lnTo>
                <a:cubicBezTo>
                  <a:pt x="10608286" y="4878093"/>
                  <a:pt x="10617255" y="4854759"/>
                  <a:pt x="10630607" y="4841541"/>
                </a:cubicBezTo>
                <a:cubicBezTo>
                  <a:pt x="10643960" y="4828324"/>
                  <a:pt x="10661157" y="4821715"/>
                  <a:pt x="10682197" y="4821715"/>
                </a:cubicBezTo>
                <a:cubicBezTo>
                  <a:pt x="10702429" y="4821715"/>
                  <a:pt x="10719221" y="4828121"/>
                  <a:pt x="10732573" y="4840934"/>
                </a:cubicBezTo>
                <a:cubicBezTo>
                  <a:pt x="10745926" y="4853748"/>
                  <a:pt x="10752602" y="4869191"/>
                  <a:pt x="10752602" y="4887264"/>
                </a:cubicBezTo>
                <a:cubicBezTo>
                  <a:pt x="10752602" y="4903989"/>
                  <a:pt x="10745859" y="4921658"/>
                  <a:pt x="10732371" y="4940270"/>
                </a:cubicBezTo>
                <a:cubicBezTo>
                  <a:pt x="10718883" y="4958883"/>
                  <a:pt x="10687997" y="4986128"/>
                  <a:pt x="10639712" y="5022005"/>
                </a:cubicBezTo>
                <a:cubicBezTo>
                  <a:pt x="10560674" y="5080541"/>
                  <a:pt x="10506792" y="5131322"/>
                  <a:pt x="10478063" y="5174347"/>
                </a:cubicBezTo>
                <a:cubicBezTo>
                  <a:pt x="10449335" y="5217372"/>
                  <a:pt x="10432138" y="5263297"/>
                  <a:pt x="10426473" y="5312122"/>
                </a:cubicBezTo>
                <a:lnTo>
                  <a:pt x="10920927" y="5312122"/>
                </a:lnTo>
                <a:lnTo>
                  <a:pt x="10920927" y="5177786"/>
                </a:lnTo>
                <a:lnTo>
                  <a:pt x="10663584" y="5177786"/>
                </a:lnTo>
                <a:cubicBezTo>
                  <a:pt x="10678691" y="5162950"/>
                  <a:pt x="10691841" y="5150946"/>
                  <a:pt x="10703036" y="5141774"/>
                </a:cubicBezTo>
                <a:cubicBezTo>
                  <a:pt x="10714230" y="5132603"/>
                  <a:pt x="10736417" y="5116553"/>
                  <a:pt x="10769597" y="5093624"/>
                </a:cubicBezTo>
                <a:cubicBezTo>
                  <a:pt x="10825435" y="5054240"/>
                  <a:pt x="10863942" y="5018094"/>
                  <a:pt x="10885117" y="4985184"/>
                </a:cubicBezTo>
                <a:cubicBezTo>
                  <a:pt x="10906293" y="4952274"/>
                  <a:pt x="10916881" y="4917746"/>
                  <a:pt x="10916881" y="4881600"/>
                </a:cubicBezTo>
                <a:cubicBezTo>
                  <a:pt x="10916881" y="4847611"/>
                  <a:pt x="10907642" y="4816927"/>
                  <a:pt x="10889164" y="4789547"/>
                </a:cubicBezTo>
                <a:cubicBezTo>
                  <a:pt x="10870686" y="4762167"/>
                  <a:pt x="10845329" y="4741868"/>
                  <a:pt x="10813094" y="4728651"/>
                </a:cubicBezTo>
                <a:cubicBezTo>
                  <a:pt x="10780859" y="4715433"/>
                  <a:pt x="10735743" y="4708824"/>
                  <a:pt x="10677746" y="4708824"/>
                </a:cubicBezTo>
                <a:close/>
                <a:moveTo>
                  <a:pt x="10132580" y="4708824"/>
                </a:moveTo>
                <a:cubicBezTo>
                  <a:pt x="10049496" y="4708824"/>
                  <a:pt x="9987656" y="4731348"/>
                  <a:pt x="9947058" y="4776397"/>
                </a:cubicBezTo>
                <a:cubicBezTo>
                  <a:pt x="9906461" y="4821445"/>
                  <a:pt x="9886162" y="4900347"/>
                  <a:pt x="9886162" y="5013103"/>
                </a:cubicBezTo>
                <a:cubicBezTo>
                  <a:pt x="9886162" y="5058961"/>
                  <a:pt x="9890141" y="5100840"/>
                  <a:pt x="9898099" y="5138740"/>
                </a:cubicBezTo>
                <a:cubicBezTo>
                  <a:pt x="9906056" y="5176640"/>
                  <a:pt x="9917184" y="5206515"/>
                  <a:pt x="9931480" y="5228364"/>
                </a:cubicBezTo>
                <a:cubicBezTo>
                  <a:pt x="9951172" y="5259116"/>
                  <a:pt x="9976394" y="5282450"/>
                  <a:pt x="10007145" y="5298365"/>
                </a:cubicBezTo>
                <a:cubicBezTo>
                  <a:pt x="10037897" y="5314280"/>
                  <a:pt x="10078225" y="5322238"/>
                  <a:pt x="10128129" y="5322238"/>
                </a:cubicBezTo>
                <a:cubicBezTo>
                  <a:pt x="10217147" y="5322238"/>
                  <a:pt x="10279864" y="5297286"/>
                  <a:pt x="10316280" y="5247382"/>
                </a:cubicBezTo>
                <a:cubicBezTo>
                  <a:pt x="10352696" y="5197478"/>
                  <a:pt x="10370905" y="5118711"/>
                  <a:pt x="10370905" y="5011080"/>
                </a:cubicBezTo>
                <a:cubicBezTo>
                  <a:pt x="10370905" y="4963064"/>
                  <a:pt x="10365375" y="4916937"/>
                  <a:pt x="10354315" y="4872698"/>
                </a:cubicBezTo>
                <a:cubicBezTo>
                  <a:pt x="10348650" y="4849499"/>
                  <a:pt x="10341165" y="4829200"/>
                  <a:pt x="10331858" y="4811801"/>
                </a:cubicBezTo>
                <a:cubicBezTo>
                  <a:pt x="10322552" y="4794402"/>
                  <a:pt x="10309806" y="4777813"/>
                  <a:pt x="10293621" y="4762032"/>
                </a:cubicBezTo>
                <a:cubicBezTo>
                  <a:pt x="10277436" y="4746252"/>
                  <a:pt x="10256530" y="4733439"/>
                  <a:pt x="10230904" y="4723593"/>
                </a:cubicBezTo>
                <a:cubicBezTo>
                  <a:pt x="10205278" y="4713747"/>
                  <a:pt x="10172503" y="4708824"/>
                  <a:pt x="10132580" y="4708824"/>
                </a:cubicBezTo>
                <a:close/>
                <a:moveTo>
                  <a:pt x="9572846" y="4708824"/>
                </a:moveTo>
                <a:cubicBezTo>
                  <a:pt x="9517277" y="4708824"/>
                  <a:pt x="9473780" y="4715770"/>
                  <a:pt x="9442354" y="4729662"/>
                </a:cubicBezTo>
                <a:cubicBezTo>
                  <a:pt x="9410928" y="4743554"/>
                  <a:pt x="9386583" y="4763516"/>
                  <a:pt x="9369319" y="4789547"/>
                </a:cubicBezTo>
                <a:cubicBezTo>
                  <a:pt x="9352055" y="4815578"/>
                  <a:pt x="9340186" y="4851792"/>
                  <a:pt x="9333712" y="4898189"/>
                </a:cubicBezTo>
                <a:lnTo>
                  <a:pt x="9498799" y="4911542"/>
                </a:lnTo>
                <a:cubicBezTo>
                  <a:pt x="9503386" y="4878093"/>
                  <a:pt x="9512354" y="4854759"/>
                  <a:pt x="9525707" y="4841541"/>
                </a:cubicBezTo>
                <a:cubicBezTo>
                  <a:pt x="9539060" y="4828324"/>
                  <a:pt x="9556256" y="4821715"/>
                  <a:pt x="9577297" y="4821715"/>
                </a:cubicBezTo>
                <a:cubicBezTo>
                  <a:pt x="9597528" y="4821715"/>
                  <a:pt x="9614320" y="4828121"/>
                  <a:pt x="9627673" y="4840934"/>
                </a:cubicBezTo>
                <a:cubicBezTo>
                  <a:pt x="9641025" y="4853748"/>
                  <a:pt x="9647702" y="4869191"/>
                  <a:pt x="9647702" y="4887264"/>
                </a:cubicBezTo>
                <a:cubicBezTo>
                  <a:pt x="9647702" y="4903989"/>
                  <a:pt x="9640959" y="4921658"/>
                  <a:pt x="9627470" y="4940270"/>
                </a:cubicBezTo>
                <a:cubicBezTo>
                  <a:pt x="9613983" y="4958883"/>
                  <a:pt x="9583097" y="4986128"/>
                  <a:pt x="9534811" y="5022005"/>
                </a:cubicBezTo>
                <a:cubicBezTo>
                  <a:pt x="9455774" y="5080541"/>
                  <a:pt x="9401891" y="5131322"/>
                  <a:pt x="9373163" y="5174347"/>
                </a:cubicBezTo>
                <a:cubicBezTo>
                  <a:pt x="9344434" y="5217372"/>
                  <a:pt x="9327238" y="5263297"/>
                  <a:pt x="9321573" y="5312122"/>
                </a:cubicBezTo>
                <a:lnTo>
                  <a:pt x="9816027" y="5312122"/>
                </a:lnTo>
                <a:lnTo>
                  <a:pt x="9816027" y="5177786"/>
                </a:lnTo>
                <a:lnTo>
                  <a:pt x="9558684" y="5177786"/>
                </a:lnTo>
                <a:cubicBezTo>
                  <a:pt x="9573791" y="5162950"/>
                  <a:pt x="9586941" y="5150946"/>
                  <a:pt x="9598135" y="5141774"/>
                </a:cubicBezTo>
                <a:cubicBezTo>
                  <a:pt x="9609330" y="5132603"/>
                  <a:pt x="9631517" y="5116553"/>
                  <a:pt x="9664696" y="5093624"/>
                </a:cubicBezTo>
                <a:cubicBezTo>
                  <a:pt x="9720534" y="5054240"/>
                  <a:pt x="9759041" y="5018094"/>
                  <a:pt x="9780217" y="4985184"/>
                </a:cubicBezTo>
                <a:cubicBezTo>
                  <a:pt x="9801393" y="4952274"/>
                  <a:pt x="9811981" y="4917746"/>
                  <a:pt x="9811981" y="4881600"/>
                </a:cubicBezTo>
                <a:cubicBezTo>
                  <a:pt x="9811981" y="4847611"/>
                  <a:pt x="9802742" y="4816927"/>
                  <a:pt x="9784263" y="4789547"/>
                </a:cubicBezTo>
                <a:cubicBezTo>
                  <a:pt x="9765786" y="4762167"/>
                  <a:pt x="9740429" y="4741868"/>
                  <a:pt x="9708193" y="4728651"/>
                </a:cubicBezTo>
                <a:cubicBezTo>
                  <a:pt x="9675959" y="4715433"/>
                  <a:pt x="9630843" y="4708824"/>
                  <a:pt x="9572846" y="4708824"/>
                </a:cubicBezTo>
                <a:close/>
                <a:moveTo>
                  <a:pt x="8014881" y="4708824"/>
                </a:moveTo>
                <a:cubicBezTo>
                  <a:pt x="7918580" y="4708824"/>
                  <a:pt x="7843453" y="4735799"/>
                  <a:pt x="7789504" y="4789749"/>
                </a:cubicBezTo>
                <a:cubicBezTo>
                  <a:pt x="7735554" y="4843699"/>
                  <a:pt x="7708578" y="4919095"/>
                  <a:pt x="7708578" y="5015936"/>
                </a:cubicBezTo>
                <a:cubicBezTo>
                  <a:pt x="7708578" y="5085262"/>
                  <a:pt x="7722201" y="5142988"/>
                  <a:pt x="7749446" y="5189116"/>
                </a:cubicBezTo>
                <a:cubicBezTo>
                  <a:pt x="7776690" y="5235243"/>
                  <a:pt x="7812230" y="5268962"/>
                  <a:pt x="7856065" y="5290272"/>
                </a:cubicBezTo>
                <a:cubicBezTo>
                  <a:pt x="7899899" y="5311583"/>
                  <a:pt x="7955266" y="5322238"/>
                  <a:pt x="8022164" y="5322238"/>
                </a:cubicBezTo>
                <a:cubicBezTo>
                  <a:pt x="8087983" y="5322238"/>
                  <a:pt x="8142945" y="5309897"/>
                  <a:pt x="8187049" y="5285214"/>
                </a:cubicBezTo>
                <a:cubicBezTo>
                  <a:pt x="8231154" y="5260532"/>
                  <a:pt x="8264872" y="5226004"/>
                  <a:pt x="8288206" y="5181630"/>
                </a:cubicBezTo>
                <a:cubicBezTo>
                  <a:pt x="8311539" y="5137256"/>
                  <a:pt x="8323206" y="5080406"/>
                  <a:pt x="8323206" y="5011080"/>
                </a:cubicBezTo>
                <a:cubicBezTo>
                  <a:pt x="8323206" y="4915588"/>
                  <a:pt x="8296501" y="4841339"/>
                  <a:pt x="8243090" y="4788333"/>
                </a:cubicBezTo>
                <a:cubicBezTo>
                  <a:pt x="8189679" y="4735327"/>
                  <a:pt x="8113610" y="4708824"/>
                  <a:pt x="8014881" y="4708824"/>
                </a:cubicBezTo>
                <a:close/>
                <a:moveTo>
                  <a:pt x="1125539" y="4708824"/>
                </a:moveTo>
                <a:cubicBezTo>
                  <a:pt x="1063766" y="4708824"/>
                  <a:pt x="1015143" y="4716579"/>
                  <a:pt x="979671" y="4732090"/>
                </a:cubicBezTo>
                <a:cubicBezTo>
                  <a:pt x="944199" y="4747601"/>
                  <a:pt x="917628" y="4768911"/>
                  <a:pt x="899960" y="4796021"/>
                </a:cubicBezTo>
                <a:cubicBezTo>
                  <a:pt x="882291" y="4823131"/>
                  <a:pt x="873456" y="4851927"/>
                  <a:pt x="873456" y="4882409"/>
                </a:cubicBezTo>
                <a:cubicBezTo>
                  <a:pt x="873456" y="4928806"/>
                  <a:pt x="890721" y="4966976"/>
                  <a:pt x="925249" y="4996918"/>
                </a:cubicBezTo>
                <a:cubicBezTo>
                  <a:pt x="959507" y="5026860"/>
                  <a:pt x="1016829" y="5050868"/>
                  <a:pt x="1097215" y="5068942"/>
                </a:cubicBezTo>
                <a:cubicBezTo>
                  <a:pt x="1146310" y="5079732"/>
                  <a:pt x="1177601" y="5091196"/>
                  <a:pt x="1191088" y="5103335"/>
                </a:cubicBezTo>
                <a:cubicBezTo>
                  <a:pt x="1204576" y="5115474"/>
                  <a:pt x="1211320" y="5129231"/>
                  <a:pt x="1211320" y="5144607"/>
                </a:cubicBezTo>
                <a:cubicBezTo>
                  <a:pt x="1211320" y="5160792"/>
                  <a:pt x="1204239" y="5175021"/>
                  <a:pt x="1190077" y="5187295"/>
                </a:cubicBezTo>
                <a:cubicBezTo>
                  <a:pt x="1175915" y="5199569"/>
                  <a:pt x="1155751" y="5205705"/>
                  <a:pt x="1129585" y="5205705"/>
                </a:cubicBezTo>
                <a:cubicBezTo>
                  <a:pt x="1094518" y="5205705"/>
                  <a:pt x="1067542" y="5193701"/>
                  <a:pt x="1048660" y="5169694"/>
                </a:cubicBezTo>
                <a:cubicBezTo>
                  <a:pt x="1037060" y="5154857"/>
                  <a:pt x="1029373" y="5133277"/>
                  <a:pt x="1025596" y="5104953"/>
                </a:cubicBezTo>
                <a:lnTo>
                  <a:pt x="851202" y="5115878"/>
                </a:lnTo>
                <a:cubicBezTo>
                  <a:pt x="856327" y="5175763"/>
                  <a:pt x="878312" y="5225127"/>
                  <a:pt x="917156" y="5263972"/>
                </a:cubicBezTo>
                <a:cubicBezTo>
                  <a:pt x="956000" y="5302816"/>
                  <a:pt x="1025866" y="5322238"/>
                  <a:pt x="1126753" y="5322238"/>
                </a:cubicBezTo>
                <a:cubicBezTo>
                  <a:pt x="1184210" y="5322238"/>
                  <a:pt x="1231821" y="5313943"/>
                  <a:pt x="1269586" y="5297353"/>
                </a:cubicBezTo>
                <a:cubicBezTo>
                  <a:pt x="1307351" y="5280764"/>
                  <a:pt x="1336754" y="5256419"/>
                  <a:pt x="1357794" y="5224318"/>
                </a:cubicBezTo>
                <a:cubicBezTo>
                  <a:pt x="1378835" y="5192218"/>
                  <a:pt x="1389355" y="5157150"/>
                  <a:pt x="1389355" y="5119115"/>
                </a:cubicBezTo>
                <a:cubicBezTo>
                  <a:pt x="1389355" y="5086745"/>
                  <a:pt x="1381465" y="5057477"/>
                  <a:pt x="1365685" y="5031311"/>
                </a:cubicBezTo>
                <a:cubicBezTo>
                  <a:pt x="1349904" y="5005146"/>
                  <a:pt x="1324682" y="4983228"/>
                  <a:pt x="1290019" y="4965560"/>
                </a:cubicBezTo>
                <a:cubicBezTo>
                  <a:pt x="1255356" y="4947891"/>
                  <a:pt x="1197967" y="4930425"/>
                  <a:pt x="1117851" y="4913160"/>
                </a:cubicBezTo>
                <a:cubicBezTo>
                  <a:pt x="1085481" y="4906417"/>
                  <a:pt x="1064980" y="4899133"/>
                  <a:pt x="1056348" y="4891311"/>
                </a:cubicBezTo>
                <a:cubicBezTo>
                  <a:pt x="1047446" y="4883758"/>
                  <a:pt x="1042995" y="4875260"/>
                  <a:pt x="1042995" y="4865819"/>
                </a:cubicBezTo>
                <a:cubicBezTo>
                  <a:pt x="1042995" y="4852871"/>
                  <a:pt x="1048390" y="4841879"/>
                  <a:pt x="1059180" y="4832842"/>
                </a:cubicBezTo>
                <a:cubicBezTo>
                  <a:pt x="1069970" y="4823805"/>
                  <a:pt x="1086020" y="4819287"/>
                  <a:pt x="1107331" y="4819287"/>
                </a:cubicBezTo>
                <a:cubicBezTo>
                  <a:pt x="1133227" y="4819287"/>
                  <a:pt x="1153525" y="4825356"/>
                  <a:pt x="1168227" y="4837495"/>
                </a:cubicBezTo>
                <a:cubicBezTo>
                  <a:pt x="1182928" y="4849634"/>
                  <a:pt x="1192572" y="4869056"/>
                  <a:pt x="1197158" y="4895762"/>
                </a:cubicBezTo>
                <a:lnTo>
                  <a:pt x="1369933" y="4885646"/>
                </a:lnTo>
                <a:cubicBezTo>
                  <a:pt x="1362380" y="4824142"/>
                  <a:pt x="1338709" y="4779296"/>
                  <a:pt x="1298921" y="4751107"/>
                </a:cubicBezTo>
                <a:cubicBezTo>
                  <a:pt x="1259133" y="4722918"/>
                  <a:pt x="1201339" y="4708824"/>
                  <a:pt x="1125539" y="4708824"/>
                </a:cubicBezTo>
                <a:close/>
                <a:moveTo>
                  <a:pt x="7569931" y="2982860"/>
                </a:moveTo>
                <a:lnTo>
                  <a:pt x="7569931" y="4121497"/>
                </a:lnTo>
                <a:lnTo>
                  <a:pt x="7921775" y="4121497"/>
                </a:lnTo>
                <a:lnTo>
                  <a:pt x="7921775" y="3843646"/>
                </a:lnTo>
                <a:lnTo>
                  <a:pt x="8103558" y="3653234"/>
                </a:lnTo>
                <a:lnTo>
                  <a:pt x="8343630" y="4121497"/>
                </a:lnTo>
                <a:lnTo>
                  <a:pt x="8776918" y="4121497"/>
                </a:lnTo>
                <a:lnTo>
                  <a:pt x="8342769" y="3412640"/>
                </a:lnTo>
                <a:lnTo>
                  <a:pt x="8758277" y="2982860"/>
                </a:lnTo>
                <a:lnTo>
                  <a:pt x="8290330" y="2982860"/>
                </a:lnTo>
                <a:lnTo>
                  <a:pt x="7921775" y="3413150"/>
                </a:lnTo>
                <a:lnTo>
                  <a:pt x="7921775" y="2982860"/>
                </a:lnTo>
                <a:close/>
                <a:moveTo>
                  <a:pt x="6415076" y="2982860"/>
                </a:moveTo>
                <a:lnTo>
                  <a:pt x="6415076" y="4121497"/>
                </a:lnTo>
                <a:lnTo>
                  <a:pt x="7375073" y="4121497"/>
                </a:lnTo>
                <a:lnTo>
                  <a:pt x="7375073" y="3863634"/>
                </a:lnTo>
                <a:lnTo>
                  <a:pt x="6767696" y="3863634"/>
                </a:lnTo>
                <a:lnTo>
                  <a:pt x="6767696" y="3639168"/>
                </a:lnTo>
                <a:lnTo>
                  <a:pt x="7315268" y="3639168"/>
                </a:lnTo>
                <a:lnTo>
                  <a:pt x="7315268" y="3406936"/>
                </a:lnTo>
                <a:lnTo>
                  <a:pt x="6767696" y="3406936"/>
                </a:lnTo>
                <a:lnTo>
                  <a:pt x="6767696" y="3225966"/>
                </a:lnTo>
                <a:lnTo>
                  <a:pt x="7357986" y="3225966"/>
                </a:lnTo>
                <a:lnTo>
                  <a:pt x="7357986" y="2982860"/>
                </a:lnTo>
                <a:close/>
                <a:moveTo>
                  <a:pt x="5262551" y="2982860"/>
                </a:moveTo>
                <a:lnTo>
                  <a:pt x="5262551" y="4121497"/>
                </a:lnTo>
                <a:lnTo>
                  <a:pt x="6222548" y="4121497"/>
                </a:lnTo>
                <a:lnTo>
                  <a:pt x="6222548" y="3863634"/>
                </a:lnTo>
                <a:lnTo>
                  <a:pt x="5615171" y="3863634"/>
                </a:lnTo>
                <a:lnTo>
                  <a:pt x="5615171" y="3639168"/>
                </a:lnTo>
                <a:lnTo>
                  <a:pt x="6162743" y="3639168"/>
                </a:lnTo>
                <a:lnTo>
                  <a:pt x="6162743" y="3406936"/>
                </a:lnTo>
                <a:lnTo>
                  <a:pt x="5615171" y="3406936"/>
                </a:lnTo>
                <a:lnTo>
                  <a:pt x="5615171" y="3225966"/>
                </a:lnTo>
                <a:lnTo>
                  <a:pt x="6205461" y="3225966"/>
                </a:lnTo>
                <a:lnTo>
                  <a:pt x="6205461" y="2982860"/>
                </a:lnTo>
                <a:close/>
                <a:moveTo>
                  <a:pt x="3555372" y="2982860"/>
                </a:moveTo>
                <a:lnTo>
                  <a:pt x="3808697" y="4121497"/>
                </a:lnTo>
                <a:lnTo>
                  <a:pt x="4153720" y="4121497"/>
                </a:lnTo>
                <a:lnTo>
                  <a:pt x="4352651" y="3404606"/>
                </a:lnTo>
                <a:lnTo>
                  <a:pt x="4552359" y="4121497"/>
                </a:lnTo>
                <a:lnTo>
                  <a:pt x="4897382" y="4121497"/>
                </a:lnTo>
                <a:lnTo>
                  <a:pt x="5148377" y="2982860"/>
                </a:lnTo>
                <a:lnTo>
                  <a:pt x="4815926" y="2982860"/>
                </a:lnTo>
                <a:lnTo>
                  <a:pt x="4695478" y="3619448"/>
                </a:lnTo>
                <a:lnTo>
                  <a:pt x="4518949" y="2982860"/>
                </a:lnTo>
                <a:lnTo>
                  <a:pt x="4185965" y="2982860"/>
                </a:lnTo>
                <a:lnTo>
                  <a:pt x="4009873" y="3620297"/>
                </a:lnTo>
                <a:lnTo>
                  <a:pt x="3889558" y="2982860"/>
                </a:lnTo>
                <a:close/>
                <a:moveTo>
                  <a:pt x="3745386" y="1373004"/>
                </a:moveTo>
                <a:lnTo>
                  <a:pt x="3871065" y="1782324"/>
                </a:lnTo>
                <a:lnTo>
                  <a:pt x="3621017" y="1782324"/>
                </a:lnTo>
                <a:close/>
                <a:moveTo>
                  <a:pt x="8120814" y="1324849"/>
                </a:moveTo>
                <a:cubicBezTo>
                  <a:pt x="8194859" y="1324849"/>
                  <a:pt x="8253500" y="1349574"/>
                  <a:pt x="8296736" y="1399024"/>
                </a:cubicBezTo>
                <a:cubicBezTo>
                  <a:pt x="8339971" y="1448474"/>
                  <a:pt x="8361590" y="1526791"/>
                  <a:pt x="8361590" y="1633975"/>
                </a:cubicBezTo>
                <a:cubicBezTo>
                  <a:pt x="8361590" y="1761353"/>
                  <a:pt x="8340878" y="1849638"/>
                  <a:pt x="8299454" y="1898828"/>
                </a:cubicBezTo>
                <a:cubicBezTo>
                  <a:pt x="8258030" y="1948019"/>
                  <a:pt x="8199519" y="1972614"/>
                  <a:pt x="8123921" y="1972614"/>
                </a:cubicBezTo>
                <a:cubicBezTo>
                  <a:pt x="8050394" y="1972614"/>
                  <a:pt x="7992270" y="1947501"/>
                  <a:pt x="7949552" y="1897275"/>
                </a:cubicBezTo>
                <a:cubicBezTo>
                  <a:pt x="7906834" y="1847049"/>
                  <a:pt x="7885475" y="1764460"/>
                  <a:pt x="7885475" y="1649509"/>
                </a:cubicBezTo>
                <a:cubicBezTo>
                  <a:pt x="7885475" y="1533522"/>
                  <a:pt x="7906963" y="1450415"/>
                  <a:pt x="7949940" y="1400189"/>
                </a:cubicBezTo>
                <a:cubicBezTo>
                  <a:pt x="7992918" y="1349963"/>
                  <a:pt x="8049875" y="1324849"/>
                  <a:pt x="8120814" y="1324849"/>
                </a:cubicBezTo>
                <a:close/>
                <a:moveTo>
                  <a:pt x="8904208" y="1077860"/>
                </a:moveTo>
                <a:lnTo>
                  <a:pt x="8904208" y="2216497"/>
                </a:lnTo>
                <a:lnTo>
                  <a:pt x="9235080" y="2216497"/>
                </a:lnTo>
                <a:lnTo>
                  <a:pt x="9235080" y="1591305"/>
                </a:lnTo>
                <a:lnTo>
                  <a:pt x="9661487" y="2216497"/>
                </a:lnTo>
                <a:lnTo>
                  <a:pt x="9993137" y="2216497"/>
                </a:lnTo>
                <a:lnTo>
                  <a:pt x="9993137" y="1077860"/>
                </a:lnTo>
                <a:lnTo>
                  <a:pt x="9661487" y="1077860"/>
                </a:lnTo>
                <a:lnTo>
                  <a:pt x="9661487" y="1707810"/>
                </a:lnTo>
                <a:lnTo>
                  <a:pt x="9232750" y="1077860"/>
                </a:lnTo>
                <a:close/>
                <a:moveTo>
                  <a:pt x="6972759" y="1077860"/>
                </a:moveTo>
                <a:lnTo>
                  <a:pt x="6972759" y="2216497"/>
                </a:lnTo>
                <a:lnTo>
                  <a:pt x="7325379" y="2216497"/>
                </a:lnTo>
                <a:lnTo>
                  <a:pt x="7325379" y="1077860"/>
                </a:lnTo>
                <a:close/>
                <a:moveTo>
                  <a:pt x="5636356" y="1077860"/>
                </a:moveTo>
                <a:lnTo>
                  <a:pt x="5636356" y="2216497"/>
                </a:lnTo>
                <a:lnTo>
                  <a:pt x="5988200" y="2216497"/>
                </a:lnTo>
                <a:lnTo>
                  <a:pt x="5988200" y="1755916"/>
                </a:lnTo>
                <a:lnTo>
                  <a:pt x="6372665" y="1755916"/>
                </a:lnTo>
                <a:lnTo>
                  <a:pt x="6372665" y="2216497"/>
                </a:lnTo>
                <a:lnTo>
                  <a:pt x="6726062" y="2216497"/>
                </a:lnTo>
                <a:lnTo>
                  <a:pt x="6726062" y="1077860"/>
                </a:lnTo>
                <a:lnTo>
                  <a:pt x="6372665" y="1077860"/>
                </a:lnTo>
                <a:lnTo>
                  <a:pt x="6372665" y="1476305"/>
                </a:lnTo>
                <a:lnTo>
                  <a:pt x="5988200" y="1476305"/>
                </a:lnTo>
                <a:lnTo>
                  <a:pt x="5988200" y="1077860"/>
                </a:lnTo>
                <a:close/>
                <a:moveTo>
                  <a:pt x="3557814" y="1077860"/>
                </a:moveTo>
                <a:lnTo>
                  <a:pt x="3129854" y="2216497"/>
                </a:lnTo>
                <a:lnTo>
                  <a:pt x="3489101" y="2216497"/>
                </a:lnTo>
                <a:lnTo>
                  <a:pt x="3544597" y="2028537"/>
                </a:lnTo>
                <a:lnTo>
                  <a:pt x="3944050" y="2028537"/>
                </a:lnTo>
                <a:lnTo>
                  <a:pt x="4001016" y="2216497"/>
                </a:lnTo>
                <a:lnTo>
                  <a:pt x="4369462" y="2216497"/>
                </a:lnTo>
                <a:lnTo>
                  <a:pt x="3941599" y="1077860"/>
                </a:lnTo>
                <a:close/>
                <a:moveTo>
                  <a:pt x="2340707" y="1077860"/>
                </a:moveTo>
                <a:lnTo>
                  <a:pt x="2340707" y="2216497"/>
                </a:lnTo>
                <a:lnTo>
                  <a:pt x="2694104" y="2216497"/>
                </a:lnTo>
                <a:lnTo>
                  <a:pt x="2694104" y="1751256"/>
                </a:lnTo>
                <a:lnTo>
                  <a:pt x="3135267" y="1751256"/>
                </a:lnTo>
                <a:lnTo>
                  <a:pt x="3135267" y="1521354"/>
                </a:lnTo>
                <a:lnTo>
                  <a:pt x="2694104" y="1521354"/>
                </a:lnTo>
                <a:lnTo>
                  <a:pt x="2694104" y="1322519"/>
                </a:lnTo>
                <a:lnTo>
                  <a:pt x="3210607" y="1322519"/>
                </a:lnTo>
                <a:lnTo>
                  <a:pt x="3210607" y="1077860"/>
                </a:lnTo>
                <a:close/>
                <a:moveTo>
                  <a:pt x="8121590" y="1058442"/>
                </a:moveTo>
                <a:cubicBezTo>
                  <a:pt x="7936737" y="1058442"/>
                  <a:pt x="7792530" y="1110222"/>
                  <a:pt x="7688970" y="1213782"/>
                </a:cubicBezTo>
                <a:cubicBezTo>
                  <a:pt x="7585410" y="1317341"/>
                  <a:pt x="7533631" y="1462066"/>
                  <a:pt x="7533631" y="1647955"/>
                </a:cubicBezTo>
                <a:cubicBezTo>
                  <a:pt x="7533631" y="1781029"/>
                  <a:pt x="7559779" y="1891838"/>
                  <a:pt x="7612077" y="1980382"/>
                </a:cubicBezTo>
                <a:cubicBezTo>
                  <a:pt x="7664375" y="2068925"/>
                  <a:pt x="7732594" y="2133650"/>
                  <a:pt x="7816737" y="2174556"/>
                </a:cubicBezTo>
                <a:cubicBezTo>
                  <a:pt x="7900880" y="2215462"/>
                  <a:pt x="8007157" y="2235915"/>
                  <a:pt x="8135571" y="2235915"/>
                </a:cubicBezTo>
                <a:cubicBezTo>
                  <a:pt x="8261913" y="2235915"/>
                  <a:pt x="8367415" y="2212226"/>
                  <a:pt x="8452075" y="2164847"/>
                </a:cubicBezTo>
                <a:cubicBezTo>
                  <a:pt x="8536735" y="2117468"/>
                  <a:pt x="8601459" y="2051190"/>
                  <a:pt x="8646249" y="1966013"/>
                </a:cubicBezTo>
                <a:cubicBezTo>
                  <a:pt x="8691039" y="1880835"/>
                  <a:pt x="8713433" y="1771709"/>
                  <a:pt x="8713433" y="1638635"/>
                </a:cubicBezTo>
                <a:cubicBezTo>
                  <a:pt x="8713433" y="1455334"/>
                  <a:pt x="8662171" y="1312811"/>
                  <a:pt x="8559647" y="1211063"/>
                </a:cubicBezTo>
                <a:cubicBezTo>
                  <a:pt x="8457123" y="1109316"/>
                  <a:pt x="8311104" y="1058442"/>
                  <a:pt x="8121590" y="1058442"/>
                </a:cubicBezTo>
                <a:close/>
                <a:moveTo>
                  <a:pt x="4947519" y="1058442"/>
                </a:moveTo>
                <a:cubicBezTo>
                  <a:pt x="4828943" y="1058442"/>
                  <a:pt x="4735611" y="1073329"/>
                  <a:pt x="4667520" y="1103102"/>
                </a:cubicBezTo>
                <a:cubicBezTo>
                  <a:pt x="4599430" y="1132876"/>
                  <a:pt x="4548427" y="1173782"/>
                  <a:pt x="4514511" y="1225820"/>
                </a:cubicBezTo>
                <a:cubicBezTo>
                  <a:pt x="4480595" y="1277859"/>
                  <a:pt x="4463637" y="1333134"/>
                  <a:pt x="4463637" y="1391645"/>
                </a:cubicBezTo>
                <a:cubicBezTo>
                  <a:pt x="4463637" y="1480707"/>
                  <a:pt x="4496776" y="1553975"/>
                  <a:pt x="4563054" y="1611450"/>
                </a:cubicBezTo>
                <a:cubicBezTo>
                  <a:pt x="4628815" y="1668926"/>
                  <a:pt x="4738847" y="1715010"/>
                  <a:pt x="4893150" y="1749702"/>
                </a:cubicBezTo>
                <a:cubicBezTo>
                  <a:pt x="4987390" y="1770414"/>
                  <a:pt x="5047454" y="1792421"/>
                  <a:pt x="5073344" y="1815722"/>
                </a:cubicBezTo>
                <a:cubicBezTo>
                  <a:pt x="5099234" y="1839023"/>
                  <a:pt x="5112179" y="1865430"/>
                  <a:pt x="5112179" y="1894945"/>
                </a:cubicBezTo>
                <a:cubicBezTo>
                  <a:pt x="5112179" y="1926012"/>
                  <a:pt x="5098587" y="1953326"/>
                  <a:pt x="5071402" y="1976886"/>
                </a:cubicBezTo>
                <a:cubicBezTo>
                  <a:pt x="5044218" y="2000446"/>
                  <a:pt x="5005513" y="2012226"/>
                  <a:pt x="4955286" y="2012226"/>
                </a:cubicBezTo>
                <a:cubicBezTo>
                  <a:pt x="4887972" y="2012226"/>
                  <a:pt x="4836193" y="1989184"/>
                  <a:pt x="4799947" y="1943100"/>
                </a:cubicBezTo>
                <a:cubicBezTo>
                  <a:pt x="4777681" y="1914621"/>
                  <a:pt x="4762925" y="1873197"/>
                  <a:pt x="4755675" y="1818829"/>
                </a:cubicBezTo>
                <a:lnTo>
                  <a:pt x="4420919" y="1839799"/>
                </a:lnTo>
                <a:cubicBezTo>
                  <a:pt x="4430757" y="1954750"/>
                  <a:pt x="4472958" y="2049508"/>
                  <a:pt x="4547521" y="2124070"/>
                </a:cubicBezTo>
                <a:cubicBezTo>
                  <a:pt x="4622083" y="2198633"/>
                  <a:pt x="4756193" y="2235915"/>
                  <a:pt x="4949849" y="2235915"/>
                </a:cubicBezTo>
                <a:cubicBezTo>
                  <a:pt x="5060140" y="2235915"/>
                  <a:pt x="5151532" y="2219992"/>
                  <a:pt x="5224023" y="2188148"/>
                </a:cubicBezTo>
                <a:cubicBezTo>
                  <a:pt x="5296515" y="2156303"/>
                  <a:pt x="5352955" y="2109572"/>
                  <a:pt x="5393344" y="2047954"/>
                </a:cubicBezTo>
                <a:cubicBezTo>
                  <a:pt x="5433731" y="1986336"/>
                  <a:pt x="5453925" y="1919022"/>
                  <a:pt x="5453925" y="1846013"/>
                </a:cubicBezTo>
                <a:cubicBezTo>
                  <a:pt x="5453925" y="1783877"/>
                  <a:pt x="5438780" y="1727696"/>
                  <a:pt x="5408489" y="1677470"/>
                </a:cubicBezTo>
                <a:cubicBezTo>
                  <a:pt x="5378198" y="1627243"/>
                  <a:pt x="5329784" y="1585172"/>
                  <a:pt x="5263247" y="1551257"/>
                </a:cubicBezTo>
                <a:cubicBezTo>
                  <a:pt x="5196710" y="1517341"/>
                  <a:pt x="5086548" y="1483813"/>
                  <a:pt x="4932762" y="1450674"/>
                </a:cubicBezTo>
                <a:cubicBezTo>
                  <a:pt x="4870626" y="1437729"/>
                  <a:pt x="4831274" y="1423749"/>
                  <a:pt x="4814704" y="1408733"/>
                </a:cubicBezTo>
                <a:cubicBezTo>
                  <a:pt x="4797617" y="1394234"/>
                  <a:pt x="4789073" y="1377924"/>
                  <a:pt x="4789073" y="1359801"/>
                </a:cubicBezTo>
                <a:cubicBezTo>
                  <a:pt x="4789073" y="1334947"/>
                  <a:pt x="4799429" y="1313846"/>
                  <a:pt x="4820141" y="1296500"/>
                </a:cubicBezTo>
                <a:cubicBezTo>
                  <a:pt x="4840853" y="1279154"/>
                  <a:pt x="4871662" y="1270481"/>
                  <a:pt x="4912568" y="1270481"/>
                </a:cubicBezTo>
                <a:cubicBezTo>
                  <a:pt x="4962276" y="1270481"/>
                  <a:pt x="5001241" y="1282131"/>
                  <a:pt x="5029461" y="1305432"/>
                </a:cubicBezTo>
                <a:cubicBezTo>
                  <a:pt x="5057681" y="1328733"/>
                  <a:pt x="5076193" y="1366014"/>
                  <a:pt x="5084994" y="1417276"/>
                </a:cubicBezTo>
                <a:lnTo>
                  <a:pt x="5416644" y="1397859"/>
                </a:lnTo>
                <a:cubicBezTo>
                  <a:pt x="5402146" y="1279801"/>
                  <a:pt x="5356710" y="1193717"/>
                  <a:pt x="5280334" y="1139607"/>
                </a:cubicBezTo>
                <a:cubicBezTo>
                  <a:pt x="5203959" y="1085497"/>
                  <a:pt x="5093021" y="1058442"/>
                  <a:pt x="4947519" y="1058442"/>
                </a:cubicBezTo>
                <a:close/>
                <a:moveTo>
                  <a:pt x="0" y="0"/>
                </a:moveTo>
                <a:lnTo>
                  <a:pt x="12262792" y="0"/>
                </a:lnTo>
                <a:lnTo>
                  <a:pt x="1226279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812132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3349E5-5DAB-431E-BB4A-455D41E7C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dirty="0"/>
              <a:t>Dernier petit truc que je voulais te montrer </a:t>
            </a:r>
            <a:br>
              <a:rPr lang="fr-FR" dirty="0"/>
            </a:br>
            <a:r>
              <a:rPr lang="fr-FR" dirty="0"/>
              <a:t>Comme je sais que tu es une violoniste hors pair  </a:t>
            </a:r>
          </a:p>
        </p:txBody>
      </p:sp>
      <p:pic>
        <p:nvPicPr>
          <p:cNvPr id="4" name="ViolonV2">
            <a:hlinkClick r:id="" action="ppaction://media"/>
            <a:extLst>
              <a:ext uri="{FF2B5EF4-FFF2-40B4-BE49-F238E27FC236}">
                <a16:creationId xmlns:a16="http://schemas.microsoft.com/office/drawing/2014/main" id="{716ABA82-FB86-56C2-7718-4703360B7A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2653" y="1776999"/>
            <a:ext cx="3536907" cy="4715876"/>
          </a:xfrm>
          <a:prstGeom prst="rect">
            <a:avLst/>
          </a:prstGeom>
        </p:spPr>
      </p:pic>
      <p:pic>
        <p:nvPicPr>
          <p:cNvPr id="5" name="ViolonV1">
            <a:hlinkClick r:id="" action="ppaction://media"/>
            <a:extLst>
              <a:ext uri="{FF2B5EF4-FFF2-40B4-BE49-F238E27FC236}">
                <a16:creationId xmlns:a16="http://schemas.microsoft.com/office/drawing/2014/main" id="{25FCDA93-82C5-6467-CFC1-C7D64ECB502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3335" y="1776999"/>
            <a:ext cx="3536907" cy="4715876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CA97146-1692-EB11-A5DF-11017617291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82" y="1776999"/>
            <a:ext cx="3774384" cy="4717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4377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9B00739F-2AD3-BFDD-67CC-EC1A6DF463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994" y="0"/>
            <a:ext cx="12250994" cy="6865942"/>
          </a:xfrm>
          <a:prstGeom prst="rect">
            <a:avLst/>
          </a:prstGeom>
        </p:spPr>
      </p:pic>
      <p:sp>
        <p:nvSpPr>
          <p:cNvPr id="11" name="Forme libre : forme 10">
            <a:extLst>
              <a:ext uri="{FF2B5EF4-FFF2-40B4-BE49-F238E27FC236}">
                <a16:creationId xmlns:a16="http://schemas.microsoft.com/office/drawing/2014/main" id="{3A5CD0FF-EA5E-8F3E-DFAD-C5CCA11185C3}"/>
              </a:ext>
            </a:extLst>
          </p:cNvPr>
          <p:cNvSpPr/>
          <p:nvPr/>
        </p:nvSpPr>
        <p:spPr>
          <a:xfrm>
            <a:off x="-129772246" y="-43484800"/>
            <a:ext cx="269573846" cy="200050400"/>
          </a:xfrm>
          <a:custGeom>
            <a:avLst/>
            <a:gdLst/>
            <a:ahLst/>
            <a:cxnLst/>
            <a:rect l="l" t="t" r="r" b="b"/>
            <a:pathLst>
              <a:path w="12262792" h="6858000">
                <a:moveTo>
                  <a:pt x="11274301" y="4886714"/>
                </a:moveTo>
                <a:lnTo>
                  <a:pt x="11274301" y="5073393"/>
                </a:lnTo>
                <a:lnTo>
                  <a:pt x="11115662" y="5073393"/>
                </a:lnTo>
                <a:close/>
                <a:moveTo>
                  <a:pt x="6021891" y="4853276"/>
                </a:moveTo>
                <a:lnTo>
                  <a:pt x="6067614" y="4853276"/>
                </a:lnTo>
                <a:cubicBezTo>
                  <a:pt x="6115090" y="4853276"/>
                  <a:pt x="6149078" y="4864875"/>
                  <a:pt x="6169579" y="4888074"/>
                </a:cubicBezTo>
                <a:cubicBezTo>
                  <a:pt x="6190080" y="4911272"/>
                  <a:pt x="6200331" y="4954297"/>
                  <a:pt x="6200331" y="5017149"/>
                </a:cubicBezTo>
                <a:cubicBezTo>
                  <a:pt x="6200331" y="5064626"/>
                  <a:pt x="6195745" y="5098951"/>
                  <a:pt x="6186574" y="5120127"/>
                </a:cubicBezTo>
                <a:cubicBezTo>
                  <a:pt x="6177402" y="5141302"/>
                  <a:pt x="6164724" y="5156139"/>
                  <a:pt x="6148539" y="5164636"/>
                </a:cubicBezTo>
                <a:cubicBezTo>
                  <a:pt x="6132354" y="5173133"/>
                  <a:pt x="6105109" y="5177382"/>
                  <a:pt x="6066804" y="5177382"/>
                </a:cubicBezTo>
                <a:lnTo>
                  <a:pt x="6021891" y="5177382"/>
                </a:lnTo>
                <a:close/>
                <a:moveTo>
                  <a:pt x="8014476" y="4847611"/>
                </a:moveTo>
                <a:cubicBezTo>
                  <a:pt x="8053050" y="4847611"/>
                  <a:pt x="8083599" y="4860491"/>
                  <a:pt x="8106124" y="4886253"/>
                </a:cubicBezTo>
                <a:cubicBezTo>
                  <a:pt x="8128648" y="4912014"/>
                  <a:pt x="8139910" y="4952814"/>
                  <a:pt x="8139910" y="5008652"/>
                </a:cubicBezTo>
                <a:cubicBezTo>
                  <a:pt x="8139910" y="5075011"/>
                  <a:pt x="8129120" y="5121004"/>
                  <a:pt x="8107540" y="5146630"/>
                </a:cubicBezTo>
                <a:cubicBezTo>
                  <a:pt x="8085960" y="5172256"/>
                  <a:pt x="8055478" y="5185069"/>
                  <a:pt x="8016095" y="5185069"/>
                </a:cubicBezTo>
                <a:cubicBezTo>
                  <a:pt x="7977789" y="5185069"/>
                  <a:pt x="7947510" y="5171987"/>
                  <a:pt x="7925256" y="5145821"/>
                </a:cubicBezTo>
                <a:cubicBezTo>
                  <a:pt x="7903001" y="5119655"/>
                  <a:pt x="7891874" y="5076630"/>
                  <a:pt x="7891874" y="5016745"/>
                </a:cubicBezTo>
                <a:cubicBezTo>
                  <a:pt x="7891874" y="4956321"/>
                  <a:pt x="7903069" y="4913026"/>
                  <a:pt x="7925458" y="4886860"/>
                </a:cubicBezTo>
                <a:cubicBezTo>
                  <a:pt x="7947847" y="4860694"/>
                  <a:pt x="7977520" y="4847611"/>
                  <a:pt x="8014476" y="4847611"/>
                </a:cubicBezTo>
                <a:close/>
                <a:moveTo>
                  <a:pt x="4517750" y="4838709"/>
                </a:moveTo>
                <a:lnTo>
                  <a:pt x="4598271" y="4838709"/>
                </a:lnTo>
                <a:cubicBezTo>
                  <a:pt x="4631720" y="4838709"/>
                  <a:pt x="4654514" y="4843834"/>
                  <a:pt x="4666653" y="4854085"/>
                </a:cubicBezTo>
                <a:cubicBezTo>
                  <a:pt x="4678792" y="4864335"/>
                  <a:pt x="4684861" y="4879037"/>
                  <a:pt x="4684861" y="4898189"/>
                </a:cubicBezTo>
                <a:cubicBezTo>
                  <a:pt x="4684861" y="4911137"/>
                  <a:pt x="4681018" y="4922602"/>
                  <a:pt x="4673330" y="4932583"/>
                </a:cubicBezTo>
                <a:cubicBezTo>
                  <a:pt x="4665641" y="4942563"/>
                  <a:pt x="4655728" y="4948768"/>
                  <a:pt x="4643590" y="4951195"/>
                </a:cubicBezTo>
                <a:cubicBezTo>
                  <a:pt x="4619581" y="4956590"/>
                  <a:pt x="4603396" y="4959288"/>
                  <a:pt x="4595034" y="4959288"/>
                </a:cubicBezTo>
                <a:lnTo>
                  <a:pt x="4517750" y="4959288"/>
                </a:lnTo>
                <a:close/>
                <a:moveTo>
                  <a:pt x="10126915" y="4818478"/>
                </a:moveTo>
                <a:cubicBezTo>
                  <a:pt x="10153620" y="4818478"/>
                  <a:pt x="10173649" y="4832033"/>
                  <a:pt x="10187002" y="4859143"/>
                </a:cubicBezTo>
                <a:cubicBezTo>
                  <a:pt x="10200355" y="4886253"/>
                  <a:pt x="10207031" y="4939191"/>
                  <a:pt x="10207031" y="5017959"/>
                </a:cubicBezTo>
                <a:cubicBezTo>
                  <a:pt x="10207031" y="5071639"/>
                  <a:pt x="10204131" y="5111158"/>
                  <a:pt x="10198331" y="5136514"/>
                </a:cubicBezTo>
                <a:cubicBezTo>
                  <a:pt x="10192532" y="5161871"/>
                  <a:pt x="10183495" y="5180416"/>
                  <a:pt x="10171222" y="5192150"/>
                </a:cubicBezTo>
                <a:cubicBezTo>
                  <a:pt x="10158948" y="5203885"/>
                  <a:pt x="10144449" y="5209752"/>
                  <a:pt x="10127724" y="5209752"/>
                </a:cubicBezTo>
                <a:cubicBezTo>
                  <a:pt x="10102368" y="5209752"/>
                  <a:pt x="10083013" y="5195927"/>
                  <a:pt x="10069660" y="5168277"/>
                </a:cubicBezTo>
                <a:cubicBezTo>
                  <a:pt x="10056308" y="5140628"/>
                  <a:pt x="10049631" y="5089038"/>
                  <a:pt x="10049631" y="5013508"/>
                </a:cubicBezTo>
                <a:cubicBezTo>
                  <a:pt x="10049631" y="4938787"/>
                  <a:pt x="10055701" y="4887602"/>
                  <a:pt x="10067839" y="4859952"/>
                </a:cubicBezTo>
                <a:cubicBezTo>
                  <a:pt x="10079978" y="4832302"/>
                  <a:pt x="10099670" y="4818478"/>
                  <a:pt x="10126915" y="4818478"/>
                </a:cubicBezTo>
                <a:close/>
                <a:moveTo>
                  <a:pt x="8418656" y="4718940"/>
                </a:moveTo>
                <a:lnTo>
                  <a:pt x="8418656" y="5312122"/>
                </a:lnTo>
                <a:lnTo>
                  <a:pt x="8591027" y="5312122"/>
                </a:lnTo>
                <a:lnTo>
                  <a:pt x="8591027" y="4986423"/>
                </a:lnTo>
                <a:lnTo>
                  <a:pt x="8813167" y="5312122"/>
                </a:lnTo>
                <a:lnTo>
                  <a:pt x="8985942" y="5312122"/>
                </a:lnTo>
                <a:lnTo>
                  <a:pt x="8985942" y="4718940"/>
                </a:lnTo>
                <a:lnTo>
                  <a:pt x="8813167" y="4718940"/>
                </a:lnTo>
                <a:lnTo>
                  <a:pt x="8813167" y="5047117"/>
                </a:lnTo>
                <a:lnTo>
                  <a:pt x="8589813" y="4718940"/>
                </a:lnTo>
                <a:close/>
                <a:moveTo>
                  <a:pt x="7415075" y="4718940"/>
                </a:moveTo>
                <a:lnTo>
                  <a:pt x="7415075" y="5312122"/>
                </a:lnTo>
                <a:lnTo>
                  <a:pt x="7598775" y="5312122"/>
                </a:lnTo>
                <a:lnTo>
                  <a:pt x="7598775" y="4718940"/>
                </a:lnTo>
                <a:close/>
                <a:moveTo>
                  <a:pt x="6766041" y="4718940"/>
                </a:moveTo>
                <a:lnTo>
                  <a:pt x="6766041" y="4865414"/>
                </a:lnTo>
                <a:lnTo>
                  <a:pt x="6952978" y="4865414"/>
                </a:lnTo>
                <a:lnTo>
                  <a:pt x="6952978" y="5312122"/>
                </a:lnTo>
                <a:lnTo>
                  <a:pt x="7136274" y="5312122"/>
                </a:lnTo>
                <a:lnTo>
                  <a:pt x="7136274" y="4865414"/>
                </a:lnTo>
                <a:lnTo>
                  <a:pt x="7323211" y="4865414"/>
                </a:lnTo>
                <a:lnTo>
                  <a:pt x="7323211" y="4718940"/>
                </a:lnTo>
                <a:close/>
                <a:moveTo>
                  <a:pt x="6491150" y="4718940"/>
                </a:moveTo>
                <a:lnTo>
                  <a:pt x="6491150" y="5312122"/>
                </a:lnTo>
                <a:lnTo>
                  <a:pt x="6674851" y="5312122"/>
                </a:lnTo>
                <a:lnTo>
                  <a:pt x="6674851" y="4718940"/>
                </a:lnTo>
                <a:close/>
                <a:moveTo>
                  <a:pt x="5838595" y="4718940"/>
                </a:moveTo>
                <a:lnTo>
                  <a:pt x="5838595" y="5312122"/>
                </a:lnTo>
                <a:lnTo>
                  <a:pt x="6110909" y="5312122"/>
                </a:lnTo>
                <a:cubicBezTo>
                  <a:pt x="6143548" y="5312122"/>
                  <a:pt x="6179965" y="5306727"/>
                  <a:pt x="6220158" y="5295937"/>
                </a:cubicBezTo>
                <a:cubicBezTo>
                  <a:pt x="6249561" y="5288114"/>
                  <a:pt x="6277075" y="5272401"/>
                  <a:pt x="6302701" y="5248798"/>
                </a:cubicBezTo>
                <a:cubicBezTo>
                  <a:pt x="6328328" y="5225195"/>
                  <a:pt x="6348357" y="5195927"/>
                  <a:pt x="6362789" y="5160994"/>
                </a:cubicBezTo>
                <a:cubicBezTo>
                  <a:pt x="6377220" y="5126061"/>
                  <a:pt x="6384436" y="5076899"/>
                  <a:pt x="6384436" y="5013508"/>
                </a:cubicBezTo>
                <a:cubicBezTo>
                  <a:pt x="6384436" y="4973045"/>
                  <a:pt x="6379581" y="4934741"/>
                  <a:pt x="6369869" y="4898594"/>
                </a:cubicBezTo>
                <a:cubicBezTo>
                  <a:pt x="6360158" y="4862447"/>
                  <a:pt x="6344513" y="4830751"/>
                  <a:pt x="6322933" y="4803507"/>
                </a:cubicBezTo>
                <a:cubicBezTo>
                  <a:pt x="6301353" y="4776262"/>
                  <a:pt x="6274040" y="4755356"/>
                  <a:pt x="6240996" y="4740789"/>
                </a:cubicBezTo>
                <a:cubicBezTo>
                  <a:pt x="6207951" y="4726223"/>
                  <a:pt x="6164589" y="4718940"/>
                  <a:pt x="6110909" y="4718940"/>
                </a:cubicBezTo>
                <a:close/>
                <a:moveTo>
                  <a:pt x="5235688" y="4718940"/>
                </a:moveTo>
                <a:lnTo>
                  <a:pt x="5235688" y="5312122"/>
                </a:lnTo>
                <a:lnTo>
                  <a:pt x="5735806" y="5312122"/>
                </a:lnTo>
                <a:lnTo>
                  <a:pt x="5735806" y="5177786"/>
                </a:lnTo>
                <a:lnTo>
                  <a:pt x="5419389" y="5177786"/>
                </a:lnTo>
                <a:lnTo>
                  <a:pt x="5419389" y="5060849"/>
                </a:lnTo>
                <a:lnTo>
                  <a:pt x="5704650" y="5060849"/>
                </a:lnTo>
                <a:lnTo>
                  <a:pt x="5704650" y="4939866"/>
                </a:lnTo>
                <a:lnTo>
                  <a:pt x="5419389" y="4939866"/>
                </a:lnTo>
                <a:lnTo>
                  <a:pt x="5419389" y="4845588"/>
                </a:lnTo>
                <a:lnTo>
                  <a:pt x="5726904" y="4845588"/>
                </a:lnTo>
                <a:lnTo>
                  <a:pt x="5726904" y="4718940"/>
                </a:lnTo>
                <a:close/>
                <a:moveTo>
                  <a:pt x="4333645" y="4718940"/>
                </a:moveTo>
                <a:lnTo>
                  <a:pt x="4333645" y="5312122"/>
                </a:lnTo>
                <a:lnTo>
                  <a:pt x="4517750" y="5312122"/>
                </a:lnTo>
                <a:lnTo>
                  <a:pt x="4517750" y="5071369"/>
                </a:lnTo>
                <a:lnTo>
                  <a:pt x="4533935" y="5071369"/>
                </a:lnTo>
                <a:cubicBezTo>
                  <a:pt x="4550660" y="5071369"/>
                  <a:pt x="4565631" y="5075955"/>
                  <a:pt x="4578849" y="5085127"/>
                </a:cubicBezTo>
                <a:cubicBezTo>
                  <a:pt x="4588560" y="5092140"/>
                  <a:pt x="4599620" y="5107381"/>
                  <a:pt x="4612028" y="5130849"/>
                </a:cubicBezTo>
                <a:lnTo>
                  <a:pt x="4710005" y="5312122"/>
                </a:lnTo>
                <a:lnTo>
                  <a:pt x="4917117" y="5312122"/>
                </a:lnTo>
                <a:lnTo>
                  <a:pt x="4828351" y="5140238"/>
                </a:lnTo>
                <a:cubicBezTo>
                  <a:pt x="4824040" y="5131598"/>
                  <a:pt x="4815481" y="5119312"/>
                  <a:pt x="4802677" y="5103383"/>
                </a:cubicBezTo>
                <a:cubicBezTo>
                  <a:pt x="4789872" y="5087452"/>
                  <a:pt x="4780100" y="5077057"/>
                  <a:pt x="4773361" y="5072198"/>
                </a:cubicBezTo>
                <a:cubicBezTo>
                  <a:pt x="4763384" y="5064910"/>
                  <a:pt x="4747479" y="5057621"/>
                  <a:pt x="4725646" y="5050329"/>
                </a:cubicBezTo>
                <a:cubicBezTo>
                  <a:pt x="4752908" y="5044125"/>
                  <a:pt x="4774366" y="5036302"/>
                  <a:pt x="4790020" y="5026860"/>
                </a:cubicBezTo>
                <a:cubicBezTo>
                  <a:pt x="4814580" y="5012024"/>
                  <a:pt x="4833877" y="4992670"/>
                  <a:pt x="4847913" y="4968797"/>
                </a:cubicBezTo>
                <a:cubicBezTo>
                  <a:pt x="4861948" y="4944924"/>
                  <a:pt x="4868966" y="4916532"/>
                  <a:pt x="4868966" y="4883623"/>
                </a:cubicBezTo>
                <a:cubicBezTo>
                  <a:pt x="4868966" y="4845857"/>
                  <a:pt x="4859795" y="4813825"/>
                  <a:pt x="4841451" y="4787524"/>
                </a:cubicBezTo>
                <a:cubicBezTo>
                  <a:pt x="4823108" y="4761223"/>
                  <a:pt x="4798966" y="4743217"/>
                  <a:pt x="4769023" y="4733506"/>
                </a:cubicBezTo>
                <a:cubicBezTo>
                  <a:pt x="4739081" y="4723795"/>
                  <a:pt x="4695786" y="4718940"/>
                  <a:pt x="4639138" y="4718940"/>
                </a:cubicBezTo>
                <a:close/>
                <a:moveTo>
                  <a:pt x="3730738" y="4718940"/>
                </a:moveTo>
                <a:lnTo>
                  <a:pt x="3730738" y="5312122"/>
                </a:lnTo>
                <a:lnTo>
                  <a:pt x="4230856" y="5312122"/>
                </a:lnTo>
                <a:lnTo>
                  <a:pt x="4230856" y="5177786"/>
                </a:lnTo>
                <a:lnTo>
                  <a:pt x="3914438" y="5177786"/>
                </a:lnTo>
                <a:lnTo>
                  <a:pt x="3914438" y="5060849"/>
                </a:lnTo>
                <a:lnTo>
                  <a:pt x="4199699" y="5060849"/>
                </a:lnTo>
                <a:lnTo>
                  <a:pt x="4199699" y="4939866"/>
                </a:lnTo>
                <a:lnTo>
                  <a:pt x="3914438" y="4939866"/>
                </a:lnTo>
                <a:lnTo>
                  <a:pt x="3914438" y="4845588"/>
                </a:lnTo>
                <a:lnTo>
                  <a:pt x="4221954" y="4845588"/>
                </a:lnTo>
                <a:lnTo>
                  <a:pt x="4221954" y="4718940"/>
                </a:lnTo>
                <a:close/>
                <a:moveTo>
                  <a:pt x="2948069" y="4718940"/>
                </a:moveTo>
                <a:lnTo>
                  <a:pt x="2948069" y="5312122"/>
                </a:lnTo>
                <a:lnTo>
                  <a:pt x="3098186" y="5312122"/>
                </a:lnTo>
                <a:lnTo>
                  <a:pt x="3098186" y="4859750"/>
                </a:lnTo>
                <a:lnTo>
                  <a:pt x="3213638" y="5312122"/>
                </a:lnTo>
                <a:lnTo>
                  <a:pt x="3349516" y="5312122"/>
                </a:lnTo>
                <a:lnTo>
                  <a:pt x="3465182" y="4859750"/>
                </a:lnTo>
                <a:lnTo>
                  <a:pt x="3465182" y="5312122"/>
                </a:lnTo>
                <a:lnTo>
                  <a:pt x="3615299" y="5312122"/>
                </a:lnTo>
                <a:lnTo>
                  <a:pt x="3615299" y="4718940"/>
                </a:lnTo>
                <a:lnTo>
                  <a:pt x="3374388" y="4718940"/>
                </a:lnTo>
                <a:lnTo>
                  <a:pt x="3282089" y="5079867"/>
                </a:lnTo>
                <a:lnTo>
                  <a:pt x="3189126" y="4718940"/>
                </a:lnTo>
                <a:close/>
                <a:moveTo>
                  <a:pt x="2167019" y="4718940"/>
                </a:moveTo>
                <a:lnTo>
                  <a:pt x="2167019" y="5312122"/>
                </a:lnTo>
                <a:lnTo>
                  <a:pt x="2317136" y="5312122"/>
                </a:lnTo>
                <a:lnTo>
                  <a:pt x="2317136" y="4859750"/>
                </a:lnTo>
                <a:lnTo>
                  <a:pt x="2432587" y="5312122"/>
                </a:lnTo>
                <a:lnTo>
                  <a:pt x="2568466" y="5312122"/>
                </a:lnTo>
                <a:lnTo>
                  <a:pt x="2684132" y="4859750"/>
                </a:lnTo>
                <a:lnTo>
                  <a:pt x="2684132" y="5312122"/>
                </a:lnTo>
                <a:lnTo>
                  <a:pt x="2834249" y="5312122"/>
                </a:lnTo>
                <a:lnTo>
                  <a:pt x="2834249" y="4718940"/>
                </a:lnTo>
                <a:lnTo>
                  <a:pt x="2593338" y="4718940"/>
                </a:lnTo>
                <a:lnTo>
                  <a:pt x="2501039" y="5079867"/>
                </a:lnTo>
                <a:lnTo>
                  <a:pt x="2408076" y="4718940"/>
                </a:lnTo>
                <a:close/>
                <a:moveTo>
                  <a:pt x="1483647" y="4718940"/>
                </a:moveTo>
                <a:lnTo>
                  <a:pt x="1483647" y="5072350"/>
                </a:lnTo>
                <a:cubicBezTo>
                  <a:pt x="1483647" y="5101461"/>
                  <a:pt x="1489312" y="5134887"/>
                  <a:pt x="1500642" y="5172627"/>
                </a:cubicBezTo>
                <a:cubicBezTo>
                  <a:pt x="1507655" y="5196079"/>
                  <a:pt x="1520670" y="5218857"/>
                  <a:pt x="1539688" y="5240962"/>
                </a:cubicBezTo>
                <a:cubicBezTo>
                  <a:pt x="1558705" y="5263067"/>
                  <a:pt x="1579678" y="5280117"/>
                  <a:pt x="1602607" y="5292112"/>
                </a:cubicBezTo>
                <a:cubicBezTo>
                  <a:pt x="1625536" y="5304108"/>
                  <a:pt x="1654062" y="5312128"/>
                  <a:pt x="1688186" y="5316172"/>
                </a:cubicBezTo>
                <a:cubicBezTo>
                  <a:pt x="1722309" y="5320216"/>
                  <a:pt x="1753803" y="5322238"/>
                  <a:pt x="1782666" y="5322238"/>
                </a:cubicBezTo>
                <a:cubicBezTo>
                  <a:pt x="1832570" y="5322238"/>
                  <a:pt x="1875326" y="5315633"/>
                  <a:pt x="1910933" y="5302424"/>
                </a:cubicBezTo>
                <a:cubicBezTo>
                  <a:pt x="1936559" y="5292991"/>
                  <a:pt x="1961039" y="5276615"/>
                  <a:pt x="1984373" y="5253297"/>
                </a:cubicBezTo>
                <a:cubicBezTo>
                  <a:pt x="2007706" y="5229978"/>
                  <a:pt x="2024835" y="5202751"/>
                  <a:pt x="2035760" y="5171616"/>
                </a:cubicBezTo>
                <a:cubicBezTo>
                  <a:pt x="2046685" y="5140481"/>
                  <a:pt x="2052147" y="5107392"/>
                  <a:pt x="2052147" y="5072350"/>
                </a:cubicBezTo>
                <a:lnTo>
                  <a:pt x="2052147" y="4718940"/>
                </a:lnTo>
                <a:lnTo>
                  <a:pt x="1869256" y="4718940"/>
                </a:lnTo>
                <a:lnTo>
                  <a:pt x="1869256" y="5080764"/>
                </a:lnTo>
                <a:cubicBezTo>
                  <a:pt x="1869256" y="5113644"/>
                  <a:pt x="1860287" y="5139046"/>
                  <a:pt x="1842349" y="5156970"/>
                </a:cubicBezTo>
                <a:cubicBezTo>
                  <a:pt x="1824410" y="5174894"/>
                  <a:pt x="1799660" y="5183856"/>
                  <a:pt x="1768100" y="5183856"/>
                </a:cubicBezTo>
                <a:cubicBezTo>
                  <a:pt x="1736269" y="5183856"/>
                  <a:pt x="1711384" y="5174760"/>
                  <a:pt x="1693446" y="5156569"/>
                </a:cubicBezTo>
                <a:cubicBezTo>
                  <a:pt x="1675508" y="5138377"/>
                  <a:pt x="1666538" y="5113109"/>
                  <a:pt x="1666538" y="5080764"/>
                </a:cubicBezTo>
                <a:lnTo>
                  <a:pt x="1666538" y="4718940"/>
                </a:lnTo>
                <a:close/>
                <a:moveTo>
                  <a:pt x="11274301" y="4708824"/>
                </a:moveTo>
                <a:lnTo>
                  <a:pt x="10974068" y="5065705"/>
                </a:lnTo>
                <a:lnTo>
                  <a:pt x="10974068" y="5201254"/>
                </a:lnTo>
                <a:lnTo>
                  <a:pt x="11274301" y="5201254"/>
                </a:lnTo>
                <a:lnTo>
                  <a:pt x="11274301" y="5312122"/>
                </a:lnTo>
                <a:lnTo>
                  <a:pt x="11417943" y="5312122"/>
                </a:lnTo>
                <a:lnTo>
                  <a:pt x="11417943" y="5201254"/>
                </a:lnTo>
                <a:lnTo>
                  <a:pt x="11492394" y="5201254"/>
                </a:lnTo>
                <a:lnTo>
                  <a:pt x="11492394" y="5073393"/>
                </a:lnTo>
                <a:lnTo>
                  <a:pt x="11417943" y="5073393"/>
                </a:lnTo>
                <a:lnTo>
                  <a:pt x="11417943" y="4708824"/>
                </a:lnTo>
                <a:close/>
                <a:moveTo>
                  <a:pt x="10677746" y="4708824"/>
                </a:moveTo>
                <a:cubicBezTo>
                  <a:pt x="10622178" y="4708824"/>
                  <a:pt x="10578680" y="4715770"/>
                  <a:pt x="10547254" y="4729662"/>
                </a:cubicBezTo>
                <a:cubicBezTo>
                  <a:pt x="10515828" y="4743554"/>
                  <a:pt x="10491483" y="4763516"/>
                  <a:pt x="10474219" y="4789547"/>
                </a:cubicBezTo>
                <a:cubicBezTo>
                  <a:pt x="10456955" y="4815578"/>
                  <a:pt x="10445086" y="4851792"/>
                  <a:pt x="10438612" y="4898189"/>
                </a:cubicBezTo>
                <a:lnTo>
                  <a:pt x="10603700" y="4911542"/>
                </a:lnTo>
                <a:cubicBezTo>
                  <a:pt x="10608286" y="4878093"/>
                  <a:pt x="10617255" y="4854759"/>
                  <a:pt x="10630607" y="4841541"/>
                </a:cubicBezTo>
                <a:cubicBezTo>
                  <a:pt x="10643960" y="4828324"/>
                  <a:pt x="10661157" y="4821715"/>
                  <a:pt x="10682197" y="4821715"/>
                </a:cubicBezTo>
                <a:cubicBezTo>
                  <a:pt x="10702429" y="4821715"/>
                  <a:pt x="10719221" y="4828121"/>
                  <a:pt x="10732573" y="4840934"/>
                </a:cubicBezTo>
                <a:cubicBezTo>
                  <a:pt x="10745926" y="4853748"/>
                  <a:pt x="10752602" y="4869191"/>
                  <a:pt x="10752602" y="4887264"/>
                </a:cubicBezTo>
                <a:cubicBezTo>
                  <a:pt x="10752602" y="4903989"/>
                  <a:pt x="10745859" y="4921658"/>
                  <a:pt x="10732371" y="4940270"/>
                </a:cubicBezTo>
                <a:cubicBezTo>
                  <a:pt x="10718883" y="4958883"/>
                  <a:pt x="10687997" y="4986128"/>
                  <a:pt x="10639712" y="5022005"/>
                </a:cubicBezTo>
                <a:cubicBezTo>
                  <a:pt x="10560674" y="5080541"/>
                  <a:pt x="10506792" y="5131322"/>
                  <a:pt x="10478063" y="5174347"/>
                </a:cubicBezTo>
                <a:cubicBezTo>
                  <a:pt x="10449335" y="5217372"/>
                  <a:pt x="10432138" y="5263297"/>
                  <a:pt x="10426473" y="5312122"/>
                </a:cubicBezTo>
                <a:lnTo>
                  <a:pt x="10920927" y="5312122"/>
                </a:lnTo>
                <a:lnTo>
                  <a:pt x="10920927" y="5177786"/>
                </a:lnTo>
                <a:lnTo>
                  <a:pt x="10663584" y="5177786"/>
                </a:lnTo>
                <a:cubicBezTo>
                  <a:pt x="10678691" y="5162950"/>
                  <a:pt x="10691841" y="5150946"/>
                  <a:pt x="10703036" y="5141774"/>
                </a:cubicBezTo>
                <a:cubicBezTo>
                  <a:pt x="10714230" y="5132603"/>
                  <a:pt x="10736417" y="5116553"/>
                  <a:pt x="10769597" y="5093624"/>
                </a:cubicBezTo>
                <a:cubicBezTo>
                  <a:pt x="10825435" y="5054240"/>
                  <a:pt x="10863942" y="5018094"/>
                  <a:pt x="10885117" y="4985184"/>
                </a:cubicBezTo>
                <a:cubicBezTo>
                  <a:pt x="10906293" y="4952274"/>
                  <a:pt x="10916881" y="4917746"/>
                  <a:pt x="10916881" y="4881600"/>
                </a:cubicBezTo>
                <a:cubicBezTo>
                  <a:pt x="10916881" y="4847611"/>
                  <a:pt x="10907642" y="4816927"/>
                  <a:pt x="10889164" y="4789547"/>
                </a:cubicBezTo>
                <a:cubicBezTo>
                  <a:pt x="10870686" y="4762167"/>
                  <a:pt x="10845329" y="4741868"/>
                  <a:pt x="10813094" y="4728651"/>
                </a:cubicBezTo>
                <a:cubicBezTo>
                  <a:pt x="10780859" y="4715433"/>
                  <a:pt x="10735743" y="4708824"/>
                  <a:pt x="10677746" y="4708824"/>
                </a:cubicBezTo>
                <a:close/>
                <a:moveTo>
                  <a:pt x="10132580" y="4708824"/>
                </a:moveTo>
                <a:cubicBezTo>
                  <a:pt x="10049496" y="4708824"/>
                  <a:pt x="9987656" y="4731348"/>
                  <a:pt x="9947058" y="4776397"/>
                </a:cubicBezTo>
                <a:cubicBezTo>
                  <a:pt x="9906461" y="4821445"/>
                  <a:pt x="9886162" y="4900347"/>
                  <a:pt x="9886162" y="5013103"/>
                </a:cubicBezTo>
                <a:cubicBezTo>
                  <a:pt x="9886162" y="5058961"/>
                  <a:pt x="9890141" y="5100840"/>
                  <a:pt x="9898099" y="5138740"/>
                </a:cubicBezTo>
                <a:cubicBezTo>
                  <a:pt x="9906056" y="5176640"/>
                  <a:pt x="9917184" y="5206515"/>
                  <a:pt x="9931480" y="5228364"/>
                </a:cubicBezTo>
                <a:cubicBezTo>
                  <a:pt x="9951172" y="5259116"/>
                  <a:pt x="9976394" y="5282450"/>
                  <a:pt x="10007145" y="5298365"/>
                </a:cubicBezTo>
                <a:cubicBezTo>
                  <a:pt x="10037897" y="5314280"/>
                  <a:pt x="10078225" y="5322238"/>
                  <a:pt x="10128129" y="5322238"/>
                </a:cubicBezTo>
                <a:cubicBezTo>
                  <a:pt x="10217147" y="5322238"/>
                  <a:pt x="10279864" y="5297286"/>
                  <a:pt x="10316280" y="5247382"/>
                </a:cubicBezTo>
                <a:cubicBezTo>
                  <a:pt x="10352696" y="5197478"/>
                  <a:pt x="10370905" y="5118711"/>
                  <a:pt x="10370905" y="5011080"/>
                </a:cubicBezTo>
                <a:cubicBezTo>
                  <a:pt x="10370905" y="4963064"/>
                  <a:pt x="10365375" y="4916937"/>
                  <a:pt x="10354315" y="4872698"/>
                </a:cubicBezTo>
                <a:cubicBezTo>
                  <a:pt x="10348650" y="4849499"/>
                  <a:pt x="10341165" y="4829200"/>
                  <a:pt x="10331858" y="4811801"/>
                </a:cubicBezTo>
                <a:cubicBezTo>
                  <a:pt x="10322552" y="4794402"/>
                  <a:pt x="10309806" y="4777813"/>
                  <a:pt x="10293621" y="4762032"/>
                </a:cubicBezTo>
                <a:cubicBezTo>
                  <a:pt x="10277436" y="4746252"/>
                  <a:pt x="10256530" y="4733439"/>
                  <a:pt x="10230904" y="4723593"/>
                </a:cubicBezTo>
                <a:cubicBezTo>
                  <a:pt x="10205278" y="4713747"/>
                  <a:pt x="10172503" y="4708824"/>
                  <a:pt x="10132580" y="4708824"/>
                </a:cubicBezTo>
                <a:close/>
                <a:moveTo>
                  <a:pt x="9572846" y="4708824"/>
                </a:moveTo>
                <a:cubicBezTo>
                  <a:pt x="9517277" y="4708824"/>
                  <a:pt x="9473780" y="4715770"/>
                  <a:pt x="9442354" y="4729662"/>
                </a:cubicBezTo>
                <a:cubicBezTo>
                  <a:pt x="9410928" y="4743554"/>
                  <a:pt x="9386583" y="4763516"/>
                  <a:pt x="9369319" y="4789547"/>
                </a:cubicBezTo>
                <a:cubicBezTo>
                  <a:pt x="9352055" y="4815578"/>
                  <a:pt x="9340186" y="4851792"/>
                  <a:pt x="9333712" y="4898189"/>
                </a:cubicBezTo>
                <a:lnTo>
                  <a:pt x="9498799" y="4911542"/>
                </a:lnTo>
                <a:cubicBezTo>
                  <a:pt x="9503386" y="4878093"/>
                  <a:pt x="9512354" y="4854759"/>
                  <a:pt x="9525707" y="4841541"/>
                </a:cubicBezTo>
                <a:cubicBezTo>
                  <a:pt x="9539060" y="4828324"/>
                  <a:pt x="9556256" y="4821715"/>
                  <a:pt x="9577297" y="4821715"/>
                </a:cubicBezTo>
                <a:cubicBezTo>
                  <a:pt x="9597528" y="4821715"/>
                  <a:pt x="9614320" y="4828121"/>
                  <a:pt x="9627673" y="4840934"/>
                </a:cubicBezTo>
                <a:cubicBezTo>
                  <a:pt x="9641025" y="4853748"/>
                  <a:pt x="9647702" y="4869191"/>
                  <a:pt x="9647702" y="4887264"/>
                </a:cubicBezTo>
                <a:cubicBezTo>
                  <a:pt x="9647702" y="4903989"/>
                  <a:pt x="9640959" y="4921658"/>
                  <a:pt x="9627470" y="4940270"/>
                </a:cubicBezTo>
                <a:cubicBezTo>
                  <a:pt x="9613983" y="4958883"/>
                  <a:pt x="9583097" y="4986128"/>
                  <a:pt x="9534811" y="5022005"/>
                </a:cubicBezTo>
                <a:cubicBezTo>
                  <a:pt x="9455774" y="5080541"/>
                  <a:pt x="9401891" y="5131322"/>
                  <a:pt x="9373163" y="5174347"/>
                </a:cubicBezTo>
                <a:cubicBezTo>
                  <a:pt x="9344434" y="5217372"/>
                  <a:pt x="9327238" y="5263297"/>
                  <a:pt x="9321573" y="5312122"/>
                </a:cubicBezTo>
                <a:lnTo>
                  <a:pt x="9816027" y="5312122"/>
                </a:lnTo>
                <a:lnTo>
                  <a:pt x="9816027" y="5177786"/>
                </a:lnTo>
                <a:lnTo>
                  <a:pt x="9558684" y="5177786"/>
                </a:lnTo>
                <a:cubicBezTo>
                  <a:pt x="9573791" y="5162950"/>
                  <a:pt x="9586941" y="5150946"/>
                  <a:pt x="9598135" y="5141774"/>
                </a:cubicBezTo>
                <a:cubicBezTo>
                  <a:pt x="9609330" y="5132603"/>
                  <a:pt x="9631517" y="5116553"/>
                  <a:pt x="9664696" y="5093624"/>
                </a:cubicBezTo>
                <a:cubicBezTo>
                  <a:pt x="9720534" y="5054240"/>
                  <a:pt x="9759041" y="5018094"/>
                  <a:pt x="9780217" y="4985184"/>
                </a:cubicBezTo>
                <a:cubicBezTo>
                  <a:pt x="9801393" y="4952274"/>
                  <a:pt x="9811981" y="4917746"/>
                  <a:pt x="9811981" y="4881600"/>
                </a:cubicBezTo>
                <a:cubicBezTo>
                  <a:pt x="9811981" y="4847611"/>
                  <a:pt x="9802742" y="4816927"/>
                  <a:pt x="9784263" y="4789547"/>
                </a:cubicBezTo>
                <a:cubicBezTo>
                  <a:pt x="9765786" y="4762167"/>
                  <a:pt x="9740429" y="4741868"/>
                  <a:pt x="9708193" y="4728651"/>
                </a:cubicBezTo>
                <a:cubicBezTo>
                  <a:pt x="9675959" y="4715433"/>
                  <a:pt x="9630843" y="4708824"/>
                  <a:pt x="9572846" y="4708824"/>
                </a:cubicBezTo>
                <a:close/>
                <a:moveTo>
                  <a:pt x="8014881" y="4708824"/>
                </a:moveTo>
                <a:cubicBezTo>
                  <a:pt x="7918580" y="4708824"/>
                  <a:pt x="7843453" y="4735799"/>
                  <a:pt x="7789504" y="4789749"/>
                </a:cubicBezTo>
                <a:cubicBezTo>
                  <a:pt x="7735554" y="4843699"/>
                  <a:pt x="7708578" y="4919095"/>
                  <a:pt x="7708578" y="5015936"/>
                </a:cubicBezTo>
                <a:cubicBezTo>
                  <a:pt x="7708578" y="5085262"/>
                  <a:pt x="7722201" y="5142988"/>
                  <a:pt x="7749446" y="5189116"/>
                </a:cubicBezTo>
                <a:cubicBezTo>
                  <a:pt x="7776690" y="5235243"/>
                  <a:pt x="7812230" y="5268962"/>
                  <a:pt x="7856065" y="5290272"/>
                </a:cubicBezTo>
                <a:cubicBezTo>
                  <a:pt x="7899899" y="5311583"/>
                  <a:pt x="7955266" y="5322238"/>
                  <a:pt x="8022164" y="5322238"/>
                </a:cubicBezTo>
                <a:cubicBezTo>
                  <a:pt x="8087983" y="5322238"/>
                  <a:pt x="8142945" y="5309897"/>
                  <a:pt x="8187049" y="5285214"/>
                </a:cubicBezTo>
                <a:cubicBezTo>
                  <a:pt x="8231154" y="5260532"/>
                  <a:pt x="8264872" y="5226004"/>
                  <a:pt x="8288206" y="5181630"/>
                </a:cubicBezTo>
                <a:cubicBezTo>
                  <a:pt x="8311539" y="5137256"/>
                  <a:pt x="8323206" y="5080406"/>
                  <a:pt x="8323206" y="5011080"/>
                </a:cubicBezTo>
                <a:cubicBezTo>
                  <a:pt x="8323206" y="4915588"/>
                  <a:pt x="8296501" y="4841339"/>
                  <a:pt x="8243090" y="4788333"/>
                </a:cubicBezTo>
                <a:cubicBezTo>
                  <a:pt x="8189679" y="4735327"/>
                  <a:pt x="8113610" y="4708824"/>
                  <a:pt x="8014881" y="4708824"/>
                </a:cubicBezTo>
                <a:close/>
                <a:moveTo>
                  <a:pt x="1125539" y="4708824"/>
                </a:moveTo>
                <a:cubicBezTo>
                  <a:pt x="1063766" y="4708824"/>
                  <a:pt x="1015143" y="4716579"/>
                  <a:pt x="979671" y="4732090"/>
                </a:cubicBezTo>
                <a:cubicBezTo>
                  <a:pt x="944199" y="4747601"/>
                  <a:pt x="917628" y="4768911"/>
                  <a:pt x="899960" y="4796021"/>
                </a:cubicBezTo>
                <a:cubicBezTo>
                  <a:pt x="882291" y="4823131"/>
                  <a:pt x="873456" y="4851927"/>
                  <a:pt x="873456" y="4882409"/>
                </a:cubicBezTo>
                <a:cubicBezTo>
                  <a:pt x="873456" y="4928806"/>
                  <a:pt x="890721" y="4966976"/>
                  <a:pt x="925249" y="4996918"/>
                </a:cubicBezTo>
                <a:cubicBezTo>
                  <a:pt x="959507" y="5026860"/>
                  <a:pt x="1016829" y="5050868"/>
                  <a:pt x="1097215" y="5068942"/>
                </a:cubicBezTo>
                <a:cubicBezTo>
                  <a:pt x="1146310" y="5079732"/>
                  <a:pt x="1177601" y="5091196"/>
                  <a:pt x="1191088" y="5103335"/>
                </a:cubicBezTo>
                <a:cubicBezTo>
                  <a:pt x="1204576" y="5115474"/>
                  <a:pt x="1211320" y="5129231"/>
                  <a:pt x="1211320" y="5144607"/>
                </a:cubicBezTo>
                <a:cubicBezTo>
                  <a:pt x="1211320" y="5160792"/>
                  <a:pt x="1204239" y="5175021"/>
                  <a:pt x="1190077" y="5187295"/>
                </a:cubicBezTo>
                <a:cubicBezTo>
                  <a:pt x="1175915" y="5199569"/>
                  <a:pt x="1155751" y="5205705"/>
                  <a:pt x="1129585" y="5205705"/>
                </a:cubicBezTo>
                <a:cubicBezTo>
                  <a:pt x="1094518" y="5205705"/>
                  <a:pt x="1067542" y="5193701"/>
                  <a:pt x="1048660" y="5169694"/>
                </a:cubicBezTo>
                <a:cubicBezTo>
                  <a:pt x="1037060" y="5154857"/>
                  <a:pt x="1029373" y="5133277"/>
                  <a:pt x="1025596" y="5104953"/>
                </a:cubicBezTo>
                <a:lnTo>
                  <a:pt x="851202" y="5115878"/>
                </a:lnTo>
                <a:cubicBezTo>
                  <a:pt x="856327" y="5175763"/>
                  <a:pt x="878312" y="5225127"/>
                  <a:pt x="917156" y="5263972"/>
                </a:cubicBezTo>
                <a:cubicBezTo>
                  <a:pt x="956000" y="5302816"/>
                  <a:pt x="1025866" y="5322238"/>
                  <a:pt x="1126753" y="5322238"/>
                </a:cubicBezTo>
                <a:cubicBezTo>
                  <a:pt x="1184210" y="5322238"/>
                  <a:pt x="1231821" y="5313943"/>
                  <a:pt x="1269586" y="5297353"/>
                </a:cubicBezTo>
                <a:cubicBezTo>
                  <a:pt x="1307351" y="5280764"/>
                  <a:pt x="1336754" y="5256419"/>
                  <a:pt x="1357794" y="5224318"/>
                </a:cubicBezTo>
                <a:cubicBezTo>
                  <a:pt x="1378835" y="5192218"/>
                  <a:pt x="1389355" y="5157150"/>
                  <a:pt x="1389355" y="5119115"/>
                </a:cubicBezTo>
                <a:cubicBezTo>
                  <a:pt x="1389355" y="5086745"/>
                  <a:pt x="1381465" y="5057477"/>
                  <a:pt x="1365685" y="5031311"/>
                </a:cubicBezTo>
                <a:cubicBezTo>
                  <a:pt x="1349904" y="5005146"/>
                  <a:pt x="1324682" y="4983228"/>
                  <a:pt x="1290019" y="4965560"/>
                </a:cubicBezTo>
                <a:cubicBezTo>
                  <a:pt x="1255356" y="4947891"/>
                  <a:pt x="1197967" y="4930425"/>
                  <a:pt x="1117851" y="4913160"/>
                </a:cubicBezTo>
                <a:cubicBezTo>
                  <a:pt x="1085481" y="4906417"/>
                  <a:pt x="1064980" y="4899133"/>
                  <a:pt x="1056348" y="4891311"/>
                </a:cubicBezTo>
                <a:cubicBezTo>
                  <a:pt x="1047446" y="4883758"/>
                  <a:pt x="1042995" y="4875260"/>
                  <a:pt x="1042995" y="4865819"/>
                </a:cubicBezTo>
                <a:cubicBezTo>
                  <a:pt x="1042995" y="4852871"/>
                  <a:pt x="1048390" y="4841879"/>
                  <a:pt x="1059180" y="4832842"/>
                </a:cubicBezTo>
                <a:cubicBezTo>
                  <a:pt x="1069970" y="4823805"/>
                  <a:pt x="1086020" y="4819287"/>
                  <a:pt x="1107331" y="4819287"/>
                </a:cubicBezTo>
                <a:cubicBezTo>
                  <a:pt x="1133227" y="4819287"/>
                  <a:pt x="1153525" y="4825356"/>
                  <a:pt x="1168227" y="4837495"/>
                </a:cubicBezTo>
                <a:cubicBezTo>
                  <a:pt x="1182928" y="4849634"/>
                  <a:pt x="1192572" y="4869056"/>
                  <a:pt x="1197158" y="4895762"/>
                </a:cubicBezTo>
                <a:lnTo>
                  <a:pt x="1369933" y="4885646"/>
                </a:lnTo>
                <a:cubicBezTo>
                  <a:pt x="1362380" y="4824142"/>
                  <a:pt x="1338709" y="4779296"/>
                  <a:pt x="1298921" y="4751107"/>
                </a:cubicBezTo>
                <a:cubicBezTo>
                  <a:pt x="1259133" y="4722918"/>
                  <a:pt x="1201339" y="4708824"/>
                  <a:pt x="1125539" y="4708824"/>
                </a:cubicBezTo>
                <a:close/>
                <a:moveTo>
                  <a:pt x="7569931" y="2982860"/>
                </a:moveTo>
                <a:lnTo>
                  <a:pt x="7569931" y="4121497"/>
                </a:lnTo>
                <a:lnTo>
                  <a:pt x="7921775" y="4121497"/>
                </a:lnTo>
                <a:lnTo>
                  <a:pt x="7921775" y="3843646"/>
                </a:lnTo>
                <a:lnTo>
                  <a:pt x="8103558" y="3653234"/>
                </a:lnTo>
                <a:lnTo>
                  <a:pt x="8343630" y="4121497"/>
                </a:lnTo>
                <a:lnTo>
                  <a:pt x="8776918" y="4121497"/>
                </a:lnTo>
                <a:lnTo>
                  <a:pt x="8342769" y="3412640"/>
                </a:lnTo>
                <a:lnTo>
                  <a:pt x="8758277" y="2982860"/>
                </a:lnTo>
                <a:lnTo>
                  <a:pt x="8290330" y="2982860"/>
                </a:lnTo>
                <a:lnTo>
                  <a:pt x="7921775" y="3413150"/>
                </a:lnTo>
                <a:lnTo>
                  <a:pt x="7921775" y="2982860"/>
                </a:lnTo>
                <a:close/>
                <a:moveTo>
                  <a:pt x="6415076" y="2982860"/>
                </a:moveTo>
                <a:lnTo>
                  <a:pt x="6415076" y="4121497"/>
                </a:lnTo>
                <a:lnTo>
                  <a:pt x="7375073" y="4121497"/>
                </a:lnTo>
                <a:lnTo>
                  <a:pt x="7375073" y="3863634"/>
                </a:lnTo>
                <a:lnTo>
                  <a:pt x="6767696" y="3863634"/>
                </a:lnTo>
                <a:lnTo>
                  <a:pt x="6767696" y="3639168"/>
                </a:lnTo>
                <a:lnTo>
                  <a:pt x="7315268" y="3639168"/>
                </a:lnTo>
                <a:lnTo>
                  <a:pt x="7315268" y="3406936"/>
                </a:lnTo>
                <a:lnTo>
                  <a:pt x="6767696" y="3406936"/>
                </a:lnTo>
                <a:lnTo>
                  <a:pt x="6767696" y="3225966"/>
                </a:lnTo>
                <a:lnTo>
                  <a:pt x="7357986" y="3225966"/>
                </a:lnTo>
                <a:lnTo>
                  <a:pt x="7357986" y="2982860"/>
                </a:lnTo>
                <a:close/>
                <a:moveTo>
                  <a:pt x="5262551" y="2982860"/>
                </a:moveTo>
                <a:lnTo>
                  <a:pt x="5262551" y="4121497"/>
                </a:lnTo>
                <a:lnTo>
                  <a:pt x="6222548" y="4121497"/>
                </a:lnTo>
                <a:lnTo>
                  <a:pt x="6222548" y="3863634"/>
                </a:lnTo>
                <a:lnTo>
                  <a:pt x="5615171" y="3863634"/>
                </a:lnTo>
                <a:lnTo>
                  <a:pt x="5615171" y="3639168"/>
                </a:lnTo>
                <a:lnTo>
                  <a:pt x="6162743" y="3639168"/>
                </a:lnTo>
                <a:lnTo>
                  <a:pt x="6162743" y="3406936"/>
                </a:lnTo>
                <a:lnTo>
                  <a:pt x="5615171" y="3406936"/>
                </a:lnTo>
                <a:lnTo>
                  <a:pt x="5615171" y="3225966"/>
                </a:lnTo>
                <a:lnTo>
                  <a:pt x="6205461" y="3225966"/>
                </a:lnTo>
                <a:lnTo>
                  <a:pt x="6205461" y="2982860"/>
                </a:lnTo>
                <a:close/>
                <a:moveTo>
                  <a:pt x="3555372" y="2982860"/>
                </a:moveTo>
                <a:lnTo>
                  <a:pt x="3808697" y="4121497"/>
                </a:lnTo>
                <a:lnTo>
                  <a:pt x="4153720" y="4121497"/>
                </a:lnTo>
                <a:lnTo>
                  <a:pt x="4352651" y="3404606"/>
                </a:lnTo>
                <a:lnTo>
                  <a:pt x="4552359" y="4121497"/>
                </a:lnTo>
                <a:lnTo>
                  <a:pt x="4897382" y="4121497"/>
                </a:lnTo>
                <a:lnTo>
                  <a:pt x="5148377" y="2982860"/>
                </a:lnTo>
                <a:lnTo>
                  <a:pt x="4815926" y="2982860"/>
                </a:lnTo>
                <a:lnTo>
                  <a:pt x="4695478" y="3619448"/>
                </a:lnTo>
                <a:lnTo>
                  <a:pt x="4518949" y="2982860"/>
                </a:lnTo>
                <a:lnTo>
                  <a:pt x="4185965" y="2982860"/>
                </a:lnTo>
                <a:lnTo>
                  <a:pt x="4009873" y="3620297"/>
                </a:lnTo>
                <a:lnTo>
                  <a:pt x="3889558" y="2982860"/>
                </a:lnTo>
                <a:close/>
                <a:moveTo>
                  <a:pt x="3745386" y="1373004"/>
                </a:moveTo>
                <a:lnTo>
                  <a:pt x="3871065" y="1782324"/>
                </a:lnTo>
                <a:lnTo>
                  <a:pt x="3621017" y="1782324"/>
                </a:lnTo>
                <a:close/>
                <a:moveTo>
                  <a:pt x="8120814" y="1324849"/>
                </a:moveTo>
                <a:cubicBezTo>
                  <a:pt x="8194859" y="1324849"/>
                  <a:pt x="8253500" y="1349574"/>
                  <a:pt x="8296736" y="1399024"/>
                </a:cubicBezTo>
                <a:cubicBezTo>
                  <a:pt x="8339971" y="1448474"/>
                  <a:pt x="8361590" y="1526791"/>
                  <a:pt x="8361590" y="1633975"/>
                </a:cubicBezTo>
                <a:cubicBezTo>
                  <a:pt x="8361590" y="1761353"/>
                  <a:pt x="8340878" y="1849638"/>
                  <a:pt x="8299454" y="1898828"/>
                </a:cubicBezTo>
                <a:cubicBezTo>
                  <a:pt x="8258030" y="1948019"/>
                  <a:pt x="8199519" y="1972614"/>
                  <a:pt x="8123921" y="1972614"/>
                </a:cubicBezTo>
                <a:cubicBezTo>
                  <a:pt x="8050394" y="1972614"/>
                  <a:pt x="7992270" y="1947501"/>
                  <a:pt x="7949552" y="1897275"/>
                </a:cubicBezTo>
                <a:cubicBezTo>
                  <a:pt x="7906834" y="1847049"/>
                  <a:pt x="7885475" y="1764460"/>
                  <a:pt x="7885475" y="1649509"/>
                </a:cubicBezTo>
                <a:cubicBezTo>
                  <a:pt x="7885475" y="1533522"/>
                  <a:pt x="7906963" y="1450415"/>
                  <a:pt x="7949940" y="1400189"/>
                </a:cubicBezTo>
                <a:cubicBezTo>
                  <a:pt x="7992918" y="1349963"/>
                  <a:pt x="8049875" y="1324849"/>
                  <a:pt x="8120814" y="1324849"/>
                </a:cubicBezTo>
                <a:close/>
                <a:moveTo>
                  <a:pt x="8904208" y="1077860"/>
                </a:moveTo>
                <a:lnTo>
                  <a:pt x="8904208" y="2216497"/>
                </a:lnTo>
                <a:lnTo>
                  <a:pt x="9235080" y="2216497"/>
                </a:lnTo>
                <a:lnTo>
                  <a:pt x="9235080" y="1591305"/>
                </a:lnTo>
                <a:lnTo>
                  <a:pt x="9661487" y="2216497"/>
                </a:lnTo>
                <a:lnTo>
                  <a:pt x="9993137" y="2216497"/>
                </a:lnTo>
                <a:lnTo>
                  <a:pt x="9993137" y="1077860"/>
                </a:lnTo>
                <a:lnTo>
                  <a:pt x="9661487" y="1077860"/>
                </a:lnTo>
                <a:lnTo>
                  <a:pt x="9661487" y="1707810"/>
                </a:lnTo>
                <a:lnTo>
                  <a:pt x="9232750" y="1077860"/>
                </a:lnTo>
                <a:close/>
                <a:moveTo>
                  <a:pt x="6972759" y="1077860"/>
                </a:moveTo>
                <a:lnTo>
                  <a:pt x="6972759" y="2216497"/>
                </a:lnTo>
                <a:lnTo>
                  <a:pt x="7325379" y="2216497"/>
                </a:lnTo>
                <a:lnTo>
                  <a:pt x="7325379" y="1077860"/>
                </a:lnTo>
                <a:close/>
                <a:moveTo>
                  <a:pt x="5636356" y="1077860"/>
                </a:moveTo>
                <a:lnTo>
                  <a:pt x="5636356" y="2216497"/>
                </a:lnTo>
                <a:lnTo>
                  <a:pt x="5988200" y="2216497"/>
                </a:lnTo>
                <a:lnTo>
                  <a:pt x="5988200" y="1755916"/>
                </a:lnTo>
                <a:lnTo>
                  <a:pt x="6372665" y="1755916"/>
                </a:lnTo>
                <a:lnTo>
                  <a:pt x="6372665" y="2216497"/>
                </a:lnTo>
                <a:lnTo>
                  <a:pt x="6726062" y="2216497"/>
                </a:lnTo>
                <a:lnTo>
                  <a:pt x="6726062" y="1077860"/>
                </a:lnTo>
                <a:lnTo>
                  <a:pt x="6372665" y="1077860"/>
                </a:lnTo>
                <a:lnTo>
                  <a:pt x="6372665" y="1476305"/>
                </a:lnTo>
                <a:lnTo>
                  <a:pt x="5988200" y="1476305"/>
                </a:lnTo>
                <a:lnTo>
                  <a:pt x="5988200" y="1077860"/>
                </a:lnTo>
                <a:close/>
                <a:moveTo>
                  <a:pt x="3557814" y="1077860"/>
                </a:moveTo>
                <a:lnTo>
                  <a:pt x="3129854" y="2216497"/>
                </a:lnTo>
                <a:lnTo>
                  <a:pt x="3489101" y="2216497"/>
                </a:lnTo>
                <a:lnTo>
                  <a:pt x="3544597" y="2028537"/>
                </a:lnTo>
                <a:lnTo>
                  <a:pt x="3944050" y="2028537"/>
                </a:lnTo>
                <a:lnTo>
                  <a:pt x="4001016" y="2216497"/>
                </a:lnTo>
                <a:lnTo>
                  <a:pt x="4369462" y="2216497"/>
                </a:lnTo>
                <a:lnTo>
                  <a:pt x="3941599" y="1077860"/>
                </a:lnTo>
                <a:close/>
                <a:moveTo>
                  <a:pt x="2340707" y="1077860"/>
                </a:moveTo>
                <a:lnTo>
                  <a:pt x="2340707" y="2216497"/>
                </a:lnTo>
                <a:lnTo>
                  <a:pt x="2694104" y="2216497"/>
                </a:lnTo>
                <a:lnTo>
                  <a:pt x="2694104" y="1751256"/>
                </a:lnTo>
                <a:lnTo>
                  <a:pt x="3135267" y="1751256"/>
                </a:lnTo>
                <a:lnTo>
                  <a:pt x="3135267" y="1521354"/>
                </a:lnTo>
                <a:lnTo>
                  <a:pt x="2694104" y="1521354"/>
                </a:lnTo>
                <a:lnTo>
                  <a:pt x="2694104" y="1322519"/>
                </a:lnTo>
                <a:lnTo>
                  <a:pt x="3210607" y="1322519"/>
                </a:lnTo>
                <a:lnTo>
                  <a:pt x="3210607" y="1077860"/>
                </a:lnTo>
                <a:close/>
                <a:moveTo>
                  <a:pt x="8121590" y="1058442"/>
                </a:moveTo>
                <a:cubicBezTo>
                  <a:pt x="7936737" y="1058442"/>
                  <a:pt x="7792530" y="1110222"/>
                  <a:pt x="7688970" y="1213782"/>
                </a:cubicBezTo>
                <a:cubicBezTo>
                  <a:pt x="7585410" y="1317341"/>
                  <a:pt x="7533631" y="1462066"/>
                  <a:pt x="7533631" y="1647955"/>
                </a:cubicBezTo>
                <a:cubicBezTo>
                  <a:pt x="7533631" y="1781029"/>
                  <a:pt x="7559779" y="1891838"/>
                  <a:pt x="7612077" y="1980382"/>
                </a:cubicBezTo>
                <a:cubicBezTo>
                  <a:pt x="7664375" y="2068925"/>
                  <a:pt x="7732594" y="2133650"/>
                  <a:pt x="7816737" y="2174556"/>
                </a:cubicBezTo>
                <a:cubicBezTo>
                  <a:pt x="7900880" y="2215462"/>
                  <a:pt x="8007157" y="2235915"/>
                  <a:pt x="8135571" y="2235915"/>
                </a:cubicBezTo>
                <a:cubicBezTo>
                  <a:pt x="8261913" y="2235915"/>
                  <a:pt x="8367415" y="2212226"/>
                  <a:pt x="8452075" y="2164847"/>
                </a:cubicBezTo>
                <a:cubicBezTo>
                  <a:pt x="8536735" y="2117468"/>
                  <a:pt x="8601459" y="2051190"/>
                  <a:pt x="8646249" y="1966013"/>
                </a:cubicBezTo>
                <a:cubicBezTo>
                  <a:pt x="8691039" y="1880835"/>
                  <a:pt x="8713433" y="1771709"/>
                  <a:pt x="8713433" y="1638635"/>
                </a:cubicBezTo>
                <a:cubicBezTo>
                  <a:pt x="8713433" y="1455334"/>
                  <a:pt x="8662171" y="1312811"/>
                  <a:pt x="8559647" y="1211063"/>
                </a:cubicBezTo>
                <a:cubicBezTo>
                  <a:pt x="8457123" y="1109316"/>
                  <a:pt x="8311104" y="1058442"/>
                  <a:pt x="8121590" y="1058442"/>
                </a:cubicBezTo>
                <a:close/>
                <a:moveTo>
                  <a:pt x="4947519" y="1058442"/>
                </a:moveTo>
                <a:cubicBezTo>
                  <a:pt x="4828943" y="1058442"/>
                  <a:pt x="4735611" y="1073329"/>
                  <a:pt x="4667520" y="1103102"/>
                </a:cubicBezTo>
                <a:cubicBezTo>
                  <a:pt x="4599430" y="1132876"/>
                  <a:pt x="4548427" y="1173782"/>
                  <a:pt x="4514511" y="1225820"/>
                </a:cubicBezTo>
                <a:cubicBezTo>
                  <a:pt x="4480595" y="1277859"/>
                  <a:pt x="4463637" y="1333134"/>
                  <a:pt x="4463637" y="1391645"/>
                </a:cubicBezTo>
                <a:cubicBezTo>
                  <a:pt x="4463637" y="1480707"/>
                  <a:pt x="4496776" y="1553975"/>
                  <a:pt x="4563054" y="1611450"/>
                </a:cubicBezTo>
                <a:cubicBezTo>
                  <a:pt x="4628815" y="1668926"/>
                  <a:pt x="4738847" y="1715010"/>
                  <a:pt x="4893150" y="1749702"/>
                </a:cubicBezTo>
                <a:cubicBezTo>
                  <a:pt x="4987390" y="1770414"/>
                  <a:pt x="5047454" y="1792421"/>
                  <a:pt x="5073344" y="1815722"/>
                </a:cubicBezTo>
                <a:cubicBezTo>
                  <a:pt x="5099234" y="1839023"/>
                  <a:pt x="5112179" y="1865430"/>
                  <a:pt x="5112179" y="1894945"/>
                </a:cubicBezTo>
                <a:cubicBezTo>
                  <a:pt x="5112179" y="1926012"/>
                  <a:pt x="5098587" y="1953326"/>
                  <a:pt x="5071402" y="1976886"/>
                </a:cubicBezTo>
                <a:cubicBezTo>
                  <a:pt x="5044218" y="2000446"/>
                  <a:pt x="5005513" y="2012226"/>
                  <a:pt x="4955286" y="2012226"/>
                </a:cubicBezTo>
                <a:cubicBezTo>
                  <a:pt x="4887972" y="2012226"/>
                  <a:pt x="4836193" y="1989184"/>
                  <a:pt x="4799947" y="1943100"/>
                </a:cubicBezTo>
                <a:cubicBezTo>
                  <a:pt x="4777681" y="1914621"/>
                  <a:pt x="4762925" y="1873197"/>
                  <a:pt x="4755675" y="1818829"/>
                </a:cubicBezTo>
                <a:lnTo>
                  <a:pt x="4420919" y="1839799"/>
                </a:lnTo>
                <a:cubicBezTo>
                  <a:pt x="4430757" y="1954750"/>
                  <a:pt x="4472958" y="2049508"/>
                  <a:pt x="4547521" y="2124070"/>
                </a:cubicBezTo>
                <a:cubicBezTo>
                  <a:pt x="4622083" y="2198633"/>
                  <a:pt x="4756193" y="2235915"/>
                  <a:pt x="4949849" y="2235915"/>
                </a:cubicBezTo>
                <a:cubicBezTo>
                  <a:pt x="5060140" y="2235915"/>
                  <a:pt x="5151532" y="2219992"/>
                  <a:pt x="5224023" y="2188148"/>
                </a:cubicBezTo>
                <a:cubicBezTo>
                  <a:pt x="5296515" y="2156303"/>
                  <a:pt x="5352955" y="2109572"/>
                  <a:pt x="5393344" y="2047954"/>
                </a:cubicBezTo>
                <a:cubicBezTo>
                  <a:pt x="5433731" y="1986336"/>
                  <a:pt x="5453925" y="1919022"/>
                  <a:pt x="5453925" y="1846013"/>
                </a:cubicBezTo>
                <a:cubicBezTo>
                  <a:pt x="5453925" y="1783877"/>
                  <a:pt x="5438780" y="1727696"/>
                  <a:pt x="5408489" y="1677470"/>
                </a:cubicBezTo>
                <a:cubicBezTo>
                  <a:pt x="5378198" y="1627243"/>
                  <a:pt x="5329784" y="1585172"/>
                  <a:pt x="5263247" y="1551257"/>
                </a:cubicBezTo>
                <a:cubicBezTo>
                  <a:pt x="5196710" y="1517341"/>
                  <a:pt x="5086548" y="1483813"/>
                  <a:pt x="4932762" y="1450674"/>
                </a:cubicBezTo>
                <a:cubicBezTo>
                  <a:pt x="4870626" y="1437729"/>
                  <a:pt x="4831274" y="1423749"/>
                  <a:pt x="4814704" y="1408733"/>
                </a:cubicBezTo>
                <a:cubicBezTo>
                  <a:pt x="4797617" y="1394234"/>
                  <a:pt x="4789073" y="1377924"/>
                  <a:pt x="4789073" y="1359801"/>
                </a:cubicBezTo>
                <a:cubicBezTo>
                  <a:pt x="4789073" y="1334947"/>
                  <a:pt x="4799429" y="1313846"/>
                  <a:pt x="4820141" y="1296500"/>
                </a:cubicBezTo>
                <a:cubicBezTo>
                  <a:pt x="4840853" y="1279154"/>
                  <a:pt x="4871662" y="1270481"/>
                  <a:pt x="4912568" y="1270481"/>
                </a:cubicBezTo>
                <a:cubicBezTo>
                  <a:pt x="4962276" y="1270481"/>
                  <a:pt x="5001241" y="1282131"/>
                  <a:pt x="5029461" y="1305432"/>
                </a:cubicBezTo>
                <a:cubicBezTo>
                  <a:pt x="5057681" y="1328733"/>
                  <a:pt x="5076193" y="1366014"/>
                  <a:pt x="5084994" y="1417276"/>
                </a:cubicBezTo>
                <a:lnTo>
                  <a:pt x="5416644" y="1397859"/>
                </a:lnTo>
                <a:cubicBezTo>
                  <a:pt x="5402146" y="1279801"/>
                  <a:pt x="5356710" y="1193717"/>
                  <a:pt x="5280334" y="1139607"/>
                </a:cubicBezTo>
                <a:cubicBezTo>
                  <a:pt x="5203959" y="1085497"/>
                  <a:pt x="5093021" y="1058442"/>
                  <a:pt x="4947519" y="1058442"/>
                </a:cubicBezTo>
                <a:close/>
                <a:moveTo>
                  <a:pt x="0" y="0"/>
                </a:moveTo>
                <a:lnTo>
                  <a:pt x="12262792" y="0"/>
                </a:lnTo>
                <a:lnTo>
                  <a:pt x="1226279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fr-FR" dirty="0"/>
              <a:t> 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3E497D6-DE21-5FD4-010A-D9F4579E0760}"/>
              </a:ext>
            </a:extLst>
          </p:cNvPr>
          <p:cNvSpPr txBox="1"/>
          <p:nvPr/>
        </p:nvSpPr>
        <p:spPr>
          <a:xfrm>
            <a:off x="239059" y="197224"/>
            <a:ext cx="3101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66FF"/>
                </a:solidFill>
              </a:rPr>
              <a:t>Paris, la ville rose … 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488207A-5D5F-EB4A-CD6E-BF6F244191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049" y="97870"/>
            <a:ext cx="382238" cy="468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398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31C01FF5-254B-9D42-F806-02CF2AA04A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431" y="4917691"/>
            <a:ext cx="1829138" cy="1829138"/>
          </a:xfr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A65E7156-6333-612A-7D78-35DD3EE38F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498" y="-4635"/>
            <a:ext cx="12245094" cy="6862635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3E87194-0A7C-7366-206F-BF53584F3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911" y="1758694"/>
            <a:ext cx="11566177" cy="1325563"/>
          </a:xfrm>
        </p:spPr>
        <p:txBody>
          <a:bodyPr>
            <a:noAutofit/>
          </a:bodyPr>
          <a:lstStyle/>
          <a:p>
            <a:pPr algn="ctr"/>
            <a:r>
              <a:rPr lang="fr-FR" sz="12000" b="1" dirty="0">
                <a:ln w="22225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Calibri (Corp)"/>
                <a:cs typeface="Lato Semibold" panose="020F0502020204030203" pitchFamily="34" charset="0"/>
              </a:rPr>
              <a:t>COLLECTION</a:t>
            </a:r>
            <a:br>
              <a:rPr lang="fr-FR" sz="12000" b="1" dirty="0">
                <a:ln w="22225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Calibri (Corp)"/>
                <a:cs typeface="Lato Semibold" panose="020F0502020204030203" pitchFamily="34" charset="0"/>
              </a:rPr>
            </a:br>
            <a:r>
              <a:rPr lang="fr-FR" sz="12000" b="1" dirty="0">
                <a:ln w="22225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Calibri (Corp)"/>
                <a:cs typeface="Lato Semibold" panose="020F0502020204030203" pitchFamily="34" charset="0"/>
              </a:rPr>
              <a:t>SAVANE</a:t>
            </a:r>
            <a:br>
              <a:rPr lang="fr-FR" sz="12000" b="1" dirty="0">
                <a:ln w="22225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Calibri (Corp)"/>
                <a:cs typeface="Lato Semibold" panose="020F0502020204030203" pitchFamily="34" charset="0"/>
              </a:rPr>
            </a:br>
            <a:r>
              <a:rPr lang="fr-FR" sz="6000" b="1" dirty="0">
                <a:ln w="22225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Calibri (Corp)"/>
                <a:cs typeface="Lato Semibold" panose="020F0502020204030203" pitchFamily="34" charset="0"/>
              </a:rPr>
              <a:t>BY J&amp;T</a:t>
            </a:r>
            <a:endParaRPr lang="fr-FR" sz="12000" b="1" dirty="0">
              <a:ln w="22225">
                <a:solidFill>
                  <a:schemeClr val="accent6">
                    <a:lumMod val="75000"/>
                  </a:schemeClr>
                </a:solidFill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latin typeface="Calibri (Corp)"/>
              <a:cs typeface="Lato Semibold" panose="020F0502020204030203" pitchFamily="34" charset="0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C631A73-DAB7-3B73-BB47-4437D7176B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7746" y="4328283"/>
            <a:ext cx="2036506" cy="2036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968486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63806A-2896-8C0D-BF00-C6547FD2A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84AC885B-58BB-049C-C423-2E0A8319D0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3D7A108-4F3B-1979-4925-ABD037502A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2116" y="5067544"/>
            <a:ext cx="635531" cy="63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199311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07932D-DCFB-1DD9-995A-ADE88F9DB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06B7EED2-2A01-91F1-0842-D074EAEE70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F63FF76-562E-EE8E-7D92-88598C7D7D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379" y="5067300"/>
            <a:ext cx="635531" cy="63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264763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1ABD82-5F40-7389-EA09-56F1F6DE3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D8C5220-303B-2DEC-70E2-C947371319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379" y="5067300"/>
            <a:ext cx="635531" cy="635531"/>
          </a:xfrm>
          <a:prstGeom prst="rect">
            <a:avLst/>
          </a:prstGeom>
        </p:spPr>
      </p:pic>
      <p:pic>
        <p:nvPicPr>
          <p:cNvPr id="10" name="Espace réservé du contenu 9">
            <a:extLst>
              <a:ext uri="{FF2B5EF4-FFF2-40B4-BE49-F238E27FC236}">
                <a16:creationId xmlns:a16="http://schemas.microsoft.com/office/drawing/2014/main" id="{29B3D1DA-FDEE-62E0-83FF-A642191ABC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"/>
            <a:ext cx="12191999" cy="6858000"/>
          </a:xfr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FB09A43-A927-272B-0909-196792BA0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379" y="5067299"/>
            <a:ext cx="635531" cy="63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647747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FC5E78-7F63-B0AA-5406-B26A132C5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F0447A74-9FEA-BA16-1E77-324F90E0E3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E74E694D-0AB4-CA77-E818-BBE3EDBC7E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379" y="5067300"/>
            <a:ext cx="635531" cy="63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547187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53EFB6-A78D-3AD1-25FE-22F5124C7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C01C568E-4C0B-7144-E42D-35931C0DE3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"/>
            <a:ext cx="12191999" cy="6858000"/>
          </a:xfr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D67E56E2-B281-8D02-F3D1-FF00140DA8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398" y="5803735"/>
            <a:ext cx="635531" cy="63553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E6D45A2-EE3D-A1A8-B8AA-8E2B61D1EA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7299" y="5803736"/>
            <a:ext cx="635531" cy="63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472447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009EF9-AED7-B244-C5E7-D5C683ABF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E07A303D-85F3-D5F7-E6F7-168598086E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126CEB56-B8BC-743B-B128-979B76EB1B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398" y="5857343"/>
            <a:ext cx="635531" cy="63553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16B4F2E-0A22-FC20-58EA-0343CA535A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485" y="5857344"/>
            <a:ext cx="635531" cy="63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188564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35</Words>
  <Application>Microsoft Office PowerPoint</Application>
  <PresentationFormat>Grand écran</PresentationFormat>
  <Paragraphs>5</Paragraphs>
  <Slides>10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(Corp)</vt:lpstr>
      <vt:lpstr>Calibri Light</vt:lpstr>
      <vt:lpstr>Thème Office</vt:lpstr>
      <vt:lpstr>Présentation PowerPoint</vt:lpstr>
      <vt:lpstr>Présentation PowerPoint</vt:lpstr>
      <vt:lpstr>COLLECTION SAVANE BY J&amp;T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Dernier petit truc que je voulais te montrer  Comme je sais que tu es une violoniste hors pair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Tristan Mayer</dc:creator>
  <cp:lastModifiedBy>Tristan Mayer</cp:lastModifiedBy>
  <cp:revision>6</cp:revision>
  <dcterms:created xsi:type="dcterms:W3CDTF">2023-12-26T19:00:49Z</dcterms:created>
  <dcterms:modified xsi:type="dcterms:W3CDTF">2024-01-02T11:46:09Z</dcterms:modified>
</cp:coreProperties>
</file>

<file path=docProps/thumbnail.jpeg>
</file>